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9"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8" r:id="rId50"/>
    <p:sldId id="307" r:id="rId51"/>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38" autoAdjust="0"/>
    <p:restoredTop sz="94660"/>
  </p:normalViewPr>
  <p:slideViewPr>
    <p:cSldViewPr snapToGrid="0">
      <p:cViewPr varScale="1">
        <p:scale>
          <a:sx n="100" d="100"/>
          <a:sy n="100" d="100"/>
        </p:scale>
        <p:origin x="-56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61756F-12F5-47BD-B34C-B054D6E00C0D}" type="datetimeFigureOut">
              <a:rPr lang="en-IN" smtClean="0"/>
              <a:t>14-12-2021</a:t>
            </a:fld>
            <a:endParaRPr lang="en-I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1C2778-40AA-4DF0-AD91-1C4E994A05B8}" type="slidenum">
              <a:rPr lang="en-IN" smtClean="0"/>
              <a:t>‹#›</a:t>
            </a:fld>
            <a:endParaRPr lang="en-IN"/>
          </a:p>
        </p:txBody>
      </p:sp>
    </p:spTree>
    <p:extLst>
      <p:ext uri="{BB962C8B-B14F-4D97-AF65-F5344CB8AC3E}">
        <p14:creationId xmlns:p14="http://schemas.microsoft.com/office/powerpoint/2010/main" val="342832012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84AB89-8704-4212-8563-38EB42CF632A}" type="slidenum">
              <a:rPr lang="en-US" smtClean="0"/>
              <a:t>9</a:t>
            </a:fld>
            <a:endParaRPr lang="en-US"/>
          </a:p>
        </p:txBody>
      </p:sp>
    </p:spTree>
    <p:extLst>
      <p:ext uri="{BB962C8B-B14F-4D97-AF65-F5344CB8AC3E}">
        <p14:creationId xmlns:p14="http://schemas.microsoft.com/office/powerpoint/2010/main" val="2346665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6B8D1B-19FD-42C8-9FFF-5847B091C2B9}"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0E07-8A20-4654-A021-8B2AEA82C70E}" type="slidenum">
              <a:rPr lang="en-US" smtClean="0"/>
              <a:t>‹#›</a:t>
            </a:fld>
            <a:endParaRPr lang="en-US"/>
          </a:p>
        </p:txBody>
      </p:sp>
    </p:spTree>
    <p:extLst>
      <p:ext uri="{BB962C8B-B14F-4D97-AF65-F5344CB8AC3E}">
        <p14:creationId xmlns:p14="http://schemas.microsoft.com/office/powerpoint/2010/main" val="690875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6B8D1B-19FD-42C8-9FFF-5847B091C2B9}"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0E07-8A20-4654-A021-8B2AEA82C70E}" type="slidenum">
              <a:rPr lang="en-US" smtClean="0"/>
              <a:t>‹#›</a:t>
            </a:fld>
            <a:endParaRPr lang="en-US"/>
          </a:p>
        </p:txBody>
      </p:sp>
    </p:spTree>
    <p:extLst>
      <p:ext uri="{BB962C8B-B14F-4D97-AF65-F5344CB8AC3E}">
        <p14:creationId xmlns:p14="http://schemas.microsoft.com/office/powerpoint/2010/main" val="2862419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6B8D1B-19FD-42C8-9FFF-5847B091C2B9}"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0E07-8A20-4654-A021-8B2AEA82C70E}" type="slidenum">
              <a:rPr lang="en-US" smtClean="0"/>
              <a:t>‹#›</a:t>
            </a:fld>
            <a:endParaRPr lang="en-US"/>
          </a:p>
        </p:txBody>
      </p:sp>
    </p:spTree>
    <p:extLst>
      <p:ext uri="{BB962C8B-B14F-4D97-AF65-F5344CB8AC3E}">
        <p14:creationId xmlns:p14="http://schemas.microsoft.com/office/powerpoint/2010/main" val="441057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6AFEABC2-6A54-4562-A707-5910EC556C8F}"/>
              </a:ext>
            </a:extLst>
          </p:cNvPr>
          <p:cNvSpPr>
            <a:spLocks noGrp="1"/>
          </p:cNvSpPr>
          <p:nvPr>
            <p:ph type="dt" sz="half" idx="10"/>
          </p:nvPr>
        </p:nvSpPr>
        <p:spPr/>
        <p:txBody>
          <a:bodyPr/>
          <a:lstStyle/>
          <a:p>
            <a:fld id="{B6B44897-10BB-43B7-96FA-23E8B21D39C1}" type="datetimeFigureOut">
              <a:rPr lang="en-US" smtClean="0"/>
              <a:t>12/14/2021</a:t>
            </a:fld>
            <a:endParaRPr lang="en-US"/>
          </a:p>
        </p:txBody>
      </p:sp>
      <p:sp>
        <p:nvSpPr>
          <p:cNvPr id="5" name="Footer Placeholder 4">
            <a:extLst>
              <a:ext uri="{FF2B5EF4-FFF2-40B4-BE49-F238E27FC236}">
                <a16:creationId xmlns="" xmlns:a16="http://schemas.microsoft.com/office/drawing/2014/main" id="{A9A1FB02-C66C-4327-B59A-47D592338F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3F9083E-5D15-4242-B1AB-BBECFBCAA67B}"/>
              </a:ext>
            </a:extLst>
          </p:cNvPr>
          <p:cNvSpPr>
            <a:spLocks noGrp="1"/>
          </p:cNvSpPr>
          <p:nvPr>
            <p:ph type="sldNum" sz="quarter" idx="12"/>
          </p:nvPr>
        </p:nvSpPr>
        <p:spPr/>
        <p:txBody>
          <a:bodyPr/>
          <a:lstStyle/>
          <a:p>
            <a:fld id="{D813BF17-66DC-41FE-9E44-7C31E375601A}" type="slidenum">
              <a:rPr lang="en-US" smtClean="0"/>
              <a:t>‹#›</a:t>
            </a:fld>
            <a:endParaRPr lang="en-US"/>
          </a:p>
        </p:txBody>
      </p:sp>
    </p:spTree>
    <p:extLst>
      <p:ext uri="{BB962C8B-B14F-4D97-AF65-F5344CB8AC3E}">
        <p14:creationId xmlns:p14="http://schemas.microsoft.com/office/powerpoint/2010/main" val="2175512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6B8D1B-19FD-42C8-9FFF-5847B091C2B9}"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0E07-8A20-4654-A021-8B2AEA82C70E}" type="slidenum">
              <a:rPr lang="en-US" smtClean="0"/>
              <a:t>‹#›</a:t>
            </a:fld>
            <a:endParaRPr lang="en-US"/>
          </a:p>
        </p:txBody>
      </p:sp>
    </p:spTree>
    <p:extLst>
      <p:ext uri="{BB962C8B-B14F-4D97-AF65-F5344CB8AC3E}">
        <p14:creationId xmlns:p14="http://schemas.microsoft.com/office/powerpoint/2010/main" val="2573203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6B8D1B-19FD-42C8-9FFF-5847B091C2B9}"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0E07-8A20-4654-A021-8B2AEA82C70E}" type="slidenum">
              <a:rPr lang="en-US" smtClean="0"/>
              <a:t>‹#›</a:t>
            </a:fld>
            <a:endParaRPr lang="en-US"/>
          </a:p>
        </p:txBody>
      </p:sp>
    </p:spTree>
    <p:extLst>
      <p:ext uri="{BB962C8B-B14F-4D97-AF65-F5344CB8AC3E}">
        <p14:creationId xmlns:p14="http://schemas.microsoft.com/office/powerpoint/2010/main" val="200748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6B8D1B-19FD-42C8-9FFF-5847B091C2B9}"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3E0E07-8A20-4654-A021-8B2AEA82C70E}" type="slidenum">
              <a:rPr lang="en-US" smtClean="0"/>
              <a:t>‹#›</a:t>
            </a:fld>
            <a:endParaRPr lang="en-US"/>
          </a:p>
        </p:txBody>
      </p:sp>
    </p:spTree>
    <p:extLst>
      <p:ext uri="{BB962C8B-B14F-4D97-AF65-F5344CB8AC3E}">
        <p14:creationId xmlns:p14="http://schemas.microsoft.com/office/powerpoint/2010/main" val="317105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6B8D1B-19FD-42C8-9FFF-5847B091C2B9}" type="datetimeFigureOut">
              <a:rPr lang="en-US" smtClean="0"/>
              <a:t>12/14/2021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3E0E07-8A20-4654-A021-8B2AEA82C70E}" type="slidenum">
              <a:rPr lang="en-US" smtClean="0"/>
              <a:t>‹#›</a:t>
            </a:fld>
            <a:endParaRPr lang="en-US"/>
          </a:p>
        </p:txBody>
      </p:sp>
    </p:spTree>
    <p:extLst>
      <p:ext uri="{BB962C8B-B14F-4D97-AF65-F5344CB8AC3E}">
        <p14:creationId xmlns:p14="http://schemas.microsoft.com/office/powerpoint/2010/main" val="3486035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6B8D1B-19FD-42C8-9FFF-5847B091C2B9}" type="datetimeFigureOut">
              <a:rPr lang="en-US" smtClean="0"/>
              <a:t>12/14/2021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3E0E07-8A20-4654-A021-8B2AEA82C70E}" type="slidenum">
              <a:rPr lang="en-US" smtClean="0"/>
              <a:t>‹#›</a:t>
            </a:fld>
            <a:endParaRPr lang="en-US"/>
          </a:p>
        </p:txBody>
      </p:sp>
    </p:spTree>
    <p:extLst>
      <p:ext uri="{BB962C8B-B14F-4D97-AF65-F5344CB8AC3E}">
        <p14:creationId xmlns:p14="http://schemas.microsoft.com/office/powerpoint/2010/main" val="4067549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6B8D1B-19FD-42C8-9FFF-5847B091C2B9}" type="datetimeFigureOut">
              <a:rPr lang="en-US" smtClean="0"/>
              <a:t>12/14/2021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3E0E07-8A20-4654-A021-8B2AEA82C70E}" type="slidenum">
              <a:rPr lang="en-US" smtClean="0"/>
              <a:t>‹#›</a:t>
            </a:fld>
            <a:endParaRPr lang="en-US"/>
          </a:p>
        </p:txBody>
      </p:sp>
    </p:spTree>
    <p:extLst>
      <p:ext uri="{BB962C8B-B14F-4D97-AF65-F5344CB8AC3E}">
        <p14:creationId xmlns:p14="http://schemas.microsoft.com/office/powerpoint/2010/main" val="3829902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6B8D1B-19FD-42C8-9FFF-5847B091C2B9}"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3E0E07-8A20-4654-A021-8B2AEA82C70E}" type="slidenum">
              <a:rPr lang="en-US" smtClean="0"/>
              <a:t>‹#›</a:t>
            </a:fld>
            <a:endParaRPr lang="en-US"/>
          </a:p>
        </p:txBody>
      </p:sp>
    </p:spTree>
    <p:extLst>
      <p:ext uri="{BB962C8B-B14F-4D97-AF65-F5344CB8AC3E}">
        <p14:creationId xmlns:p14="http://schemas.microsoft.com/office/powerpoint/2010/main" val="127884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6B8D1B-19FD-42C8-9FFF-5847B091C2B9}"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3E0E07-8A20-4654-A021-8B2AEA82C70E}" type="slidenum">
              <a:rPr lang="en-US" smtClean="0"/>
              <a:t>‹#›</a:t>
            </a:fld>
            <a:endParaRPr lang="en-US"/>
          </a:p>
        </p:txBody>
      </p:sp>
    </p:spTree>
    <p:extLst>
      <p:ext uri="{BB962C8B-B14F-4D97-AF65-F5344CB8AC3E}">
        <p14:creationId xmlns:p14="http://schemas.microsoft.com/office/powerpoint/2010/main" val="183054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9C6B8D1B-19FD-42C8-9FFF-5847B091C2B9}" type="datetimeFigureOut">
              <a:rPr lang="en-US" smtClean="0"/>
              <a:t>12/14/2021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953E0E07-8A20-4654-A021-8B2AEA82C70E}" type="slidenum">
              <a:rPr lang="en-US" smtClean="0"/>
              <a:t>‹#›</a:t>
            </a:fld>
            <a:endParaRPr lang="en-US"/>
          </a:p>
        </p:txBody>
      </p:sp>
      <p:pic>
        <p:nvPicPr>
          <p:cNvPr id="7" name="Content Placeholder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084167" y="104163"/>
            <a:ext cx="2018480" cy="863209"/>
          </a:xfrm>
          <a:prstGeom prst="rect">
            <a:avLst/>
          </a:prstGeom>
        </p:spPr>
      </p:pic>
    </p:spTree>
    <p:extLst>
      <p:ext uri="{BB962C8B-B14F-4D97-AF65-F5344CB8AC3E}">
        <p14:creationId xmlns:p14="http://schemas.microsoft.com/office/powerpoint/2010/main" val="1208300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bit.do/ePtXj"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EF8313F-C2CE-4093-9A48-069F88B21D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1039" cy="5143500"/>
          </a:xfrm>
          <a:prstGeom prst="rect">
            <a:avLst/>
          </a:prstGeom>
        </p:spPr>
      </p:pic>
      <p:pic>
        <p:nvPicPr>
          <p:cNvPr id="4" name="Picture 3">
            <a:extLst>
              <a:ext uri="{FF2B5EF4-FFF2-40B4-BE49-F238E27FC236}">
                <a16:creationId xmlns="" xmlns:a16="http://schemas.microsoft.com/office/drawing/2014/main" id="{32F0D398-97EE-4B02-828F-79EEEB39EA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2" y="1037234"/>
            <a:ext cx="1965657" cy="660044"/>
          </a:xfrm>
          <a:prstGeom prst="rect">
            <a:avLst/>
          </a:prstGeom>
        </p:spPr>
      </p:pic>
      <p:pic>
        <p:nvPicPr>
          <p:cNvPr id="6" name="Picture 5">
            <a:extLst>
              <a:ext uri="{FF2B5EF4-FFF2-40B4-BE49-F238E27FC236}">
                <a16:creationId xmlns="" xmlns:a16="http://schemas.microsoft.com/office/drawing/2014/main" id="{842A20B9-2521-4C68-B468-6332C7146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1001" y="2731341"/>
            <a:ext cx="2341998" cy="463189"/>
          </a:xfrm>
          <a:prstGeom prst="rect">
            <a:avLst/>
          </a:prstGeom>
        </p:spPr>
      </p:pic>
      <p:sp>
        <p:nvSpPr>
          <p:cNvPr id="7" name="TextBox 6">
            <a:extLst>
              <a:ext uri="{FF2B5EF4-FFF2-40B4-BE49-F238E27FC236}">
                <a16:creationId xmlns="" xmlns:a16="http://schemas.microsoft.com/office/drawing/2014/main" id="{EA883DD3-6D0B-494E-9040-51717E9175DB}"/>
              </a:ext>
            </a:extLst>
          </p:cNvPr>
          <p:cNvSpPr txBox="1"/>
          <p:nvPr/>
        </p:nvSpPr>
        <p:spPr>
          <a:xfrm>
            <a:off x="2316257" y="2008368"/>
            <a:ext cx="4511488" cy="316241"/>
          </a:xfrm>
          <a:prstGeom prst="rect">
            <a:avLst/>
          </a:prstGeom>
          <a:noFill/>
        </p:spPr>
        <p:txBody>
          <a:bodyPr wrap="square" lIns="68580" tIns="34290" rIns="68580" bIns="34290" rtlCol="0">
            <a:spAutoFit/>
          </a:bodyPr>
          <a:lstStyle/>
          <a:p>
            <a:pPr algn="ctr">
              <a:lnSpc>
                <a:spcPct val="107000"/>
              </a:lnSpc>
              <a:spcAft>
                <a:spcPts val="600"/>
              </a:spcAft>
            </a:pPr>
            <a:r>
              <a:rPr lang="en-IN" sz="1500" dirty="0">
                <a:latin typeface="Source Sans Pro" panose="020B0503030403020204" pitchFamily="34" charset="0"/>
                <a:ea typeface="Calibri" panose="020F0502020204030204" pitchFamily="34" charset="0"/>
              </a:rPr>
              <a:t>Now offer the Chemical Industry</a:t>
            </a:r>
            <a:endParaRPr lang="en-US" sz="1500" dirty="0">
              <a:latin typeface="Source Sans Pro" panose="020B0503030403020204" pitchFamily="34" charset="0"/>
              <a:ea typeface="Calibri" panose="020F0502020204030204" pitchFamily="34" charset="0"/>
            </a:endParaRPr>
          </a:p>
        </p:txBody>
      </p:sp>
      <p:sp>
        <p:nvSpPr>
          <p:cNvPr id="8" name="TextBox 7">
            <a:extLst>
              <a:ext uri="{FF2B5EF4-FFF2-40B4-BE49-F238E27FC236}">
                <a16:creationId xmlns="" xmlns:a16="http://schemas.microsoft.com/office/drawing/2014/main" id="{79A343A6-53C1-42C8-AB7C-E0EE206E7FD8}"/>
              </a:ext>
            </a:extLst>
          </p:cNvPr>
          <p:cNvSpPr txBox="1"/>
          <p:nvPr/>
        </p:nvSpPr>
        <p:spPr>
          <a:xfrm>
            <a:off x="2463641" y="3279934"/>
            <a:ext cx="4216720" cy="316241"/>
          </a:xfrm>
          <a:prstGeom prst="rect">
            <a:avLst/>
          </a:prstGeom>
          <a:noFill/>
        </p:spPr>
        <p:txBody>
          <a:bodyPr wrap="square" lIns="68580" tIns="34290" rIns="68580" bIns="34290" rtlCol="0">
            <a:spAutoFit/>
          </a:bodyPr>
          <a:lstStyle/>
          <a:p>
            <a:pPr algn="ctr">
              <a:lnSpc>
                <a:spcPct val="107000"/>
              </a:lnSpc>
              <a:spcAft>
                <a:spcPts val="600"/>
              </a:spcAft>
            </a:pPr>
            <a:r>
              <a:rPr lang="en-IN" sz="1500" dirty="0">
                <a:latin typeface="Source Sans Pro" panose="020B0503030403020204" pitchFamily="34" charset="0"/>
                <a:ea typeface="Calibri" panose="020F0502020204030204" pitchFamily="34" charset="0"/>
              </a:rPr>
              <a:t>State-of-the-art Chemical Storage facility</a:t>
            </a:r>
            <a:endParaRPr lang="en-US" sz="1500" dirty="0">
              <a:latin typeface="Source Sans Pro" panose="020B0503030403020204" pitchFamily="34" charset="0"/>
              <a:ea typeface="Calibri" panose="020F0502020204030204" pitchFamily="34" charset="0"/>
            </a:endParaRPr>
          </a:p>
        </p:txBody>
      </p:sp>
      <p:pic>
        <p:nvPicPr>
          <p:cNvPr id="10" name="Content Placeholder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4167" y="104163"/>
            <a:ext cx="2018480" cy="863209"/>
          </a:xfrm>
          <a:prstGeom prst="rect">
            <a:avLst/>
          </a:prstGeom>
        </p:spPr>
      </p:pic>
    </p:spTree>
    <p:extLst>
      <p:ext uri="{BB962C8B-B14F-4D97-AF65-F5344CB8AC3E}">
        <p14:creationId xmlns:p14="http://schemas.microsoft.com/office/powerpoint/2010/main" val="2586901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A6812A06-8B5A-4592-8D4A-C9A21CFD645B}"/>
              </a:ext>
            </a:extLst>
          </p:cNvPr>
          <p:cNvSpPr/>
          <p:nvPr/>
        </p:nvSpPr>
        <p:spPr>
          <a:xfrm>
            <a:off x="0" y="2057400"/>
            <a:ext cx="9144000" cy="3086100"/>
          </a:xfrm>
          <a:prstGeom prst="rect">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4407297"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Stored Safely, Securely and Systematically</a:t>
            </a:r>
          </a:p>
        </p:txBody>
      </p:sp>
      <p:sp>
        <p:nvSpPr>
          <p:cNvPr id="6" name="TextBox 5">
            <a:extLst>
              <a:ext uri="{FF2B5EF4-FFF2-40B4-BE49-F238E27FC236}">
                <a16:creationId xmlns="" xmlns:a16="http://schemas.microsoft.com/office/drawing/2014/main" id="{4656287E-8AB6-422E-A297-2FA563303915}"/>
              </a:ext>
            </a:extLst>
          </p:cNvPr>
          <p:cNvSpPr txBox="1"/>
          <p:nvPr/>
        </p:nvSpPr>
        <p:spPr>
          <a:xfrm>
            <a:off x="279554" y="3325612"/>
            <a:ext cx="3584831" cy="1638910"/>
          </a:xfrm>
          <a:prstGeom prst="rect">
            <a:avLst/>
          </a:prstGeom>
          <a:noFill/>
        </p:spPr>
        <p:txBody>
          <a:bodyPr wrap="square" lIns="68580" tIns="34290" rIns="68580" bIns="34290" rtlCol="0">
            <a:spAutoFit/>
          </a:bodyPr>
          <a:lstStyle/>
          <a:p>
            <a:r>
              <a:rPr lang="en-US" sz="1700" dirty="0">
                <a:solidFill>
                  <a:schemeClr val="bg1"/>
                </a:solidFill>
                <a:latin typeface="Source Sans Pro" panose="020B0503030403020204" pitchFamily="34" charset="0"/>
              </a:rPr>
              <a:t>The racks and shelves are built with heavy duty racking system with systematic arrangement to keep optimum quantity of material with </a:t>
            </a:r>
            <a:r>
              <a:rPr lang="en-US" sz="1700" b="1" dirty="0">
                <a:solidFill>
                  <a:schemeClr val="bg1"/>
                </a:solidFill>
                <a:latin typeface="Source Sans Pro" panose="020B0503030403020204" pitchFamily="34" charset="0"/>
              </a:rPr>
              <a:t>20,000 pallet positions in G + 7 racking system.</a:t>
            </a:r>
          </a:p>
        </p:txBody>
      </p:sp>
      <p:pic>
        <p:nvPicPr>
          <p:cNvPr id="7" name="Picture 2" descr="C:\Users\Viral Shah\Desktop\Chem Store\Chem Store Site\IMG-20200309-WA0040.jpg">
            <a:extLst>
              <a:ext uri="{FF2B5EF4-FFF2-40B4-BE49-F238E27FC236}">
                <a16:creationId xmlns="" xmlns:a16="http://schemas.microsoft.com/office/drawing/2014/main" id="{6E8AC864-B49C-476C-A9B6-1BDE4A41F870}"/>
              </a:ext>
            </a:extLst>
          </p:cNvPr>
          <p:cNvPicPr>
            <a:picLocks noChangeAspect="1" noChangeArrowheads="1"/>
          </p:cNvPicPr>
          <p:nvPr/>
        </p:nvPicPr>
        <p:blipFill>
          <a:blip r:embed="rId2"/>
          <a:srcRect l="2586" t="37817" r="45859" b="34571"/>
          <a:stretch>
            <a:fillRect/>
          </a:stretch>
        </p:blipFill>
        <p:spPr bwMode="auto">
          <a:xfrm>
            <a:off x="263598" y="1287194"/>
            <a:ext cx="3584831" cy="1864112"/>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pic>
        <p:nvPicPr>
          <p:cNvPr id="8" name="Picture 6" descr="C:\Users\lenovo\Downloads\heavy-duty-racking-system-500x500.jpg">
            <a:extLst>
              <a:ext uri="{FF2B5EF4-FFF2-40B4-BE49-F238E27FC236}">
                <a16:creationId xmlns="" xmlns:a16="http://schemas.microsoft.com/office/drawing/2014/main" id="{E396CEE9-36CE-4F12-B592-0C473F7ED8B2}"/>
              </a:ext>
            </a:extLst>
          </p:cNvPr>
          <p:cNvPicPr>
            <a:picLocks noChangeAspect="1" noChangeArrowheads="1"/>
          </p:cNvPicPr>
          <p:nvPr/>
        </p:nvPicPr>
        <p:blipFill rotWithShape="1">
          <a:blip r:embed="rId3"/>
          <a:srcRect b="6399"/>
          <a:stretch/>
        </p:blipFill>
        <p:spPr bwMode="auto">
          <a:xfrm>
            <a:off x="4104177" y="1287194"/>
            <a:ext cx="4921439" cy="3451104"/>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40693989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Digital Marketing - Sandeep Shinde\V-logis\ChemStore Photos\_HPA4224.JPG">
            <a:extLst>
              <a:ext uri="{FF2B5EF4-FFF2-40B4-BE49-F238E27FC236}">
                <a16:creationId xmlns="" xmlns:a16="http://schemas.microsoft.com/office/drawing/2014/main" id="{BD1F853B-DA3C-454F-B904-AE732B1275A2}"/>
              </a:ext>
            </a:extLst>
          </p:cNvPr>
          <p:cNvPicPr>
            <a:picLocks noChangeAspect="1" noChangeArrowheads="1"/>
          </p:cNvPicPr>
          <p:nvPr/>
        </p:nvPicPr>
        <p:blipFill rotWithShape="1">
          <a:blip r:embed="rId2" cstate="print"/>
          <a:srcRect l="50988" t="41215" r="18568"/>
          <a:stretch/>
        </p:blipFill>
        <p:spPr bwMode="auto">
          <a:xfrm>
            <a:off x="0" y="0"/>
            <a:ext cx="3990335" cy="5143500"/>
          </a:xfrm>
          <a:prstGeom prst="rect">
            <a:avLst/>
          </a:prstGeom>
        </p:spPr>
      </p:pic>
      <p:sp>
        <p:nvSpPr>
          <p:cNvPr id="10" name="Rectangle 9">
            <a:extLst>
              <a:ext uri="{FF2B5EF4-FFF2-40B4-BE49-F238E27FC236}">
                <a16:creationId xmlns="" xmlns:a16="http://schemas.microsoft.com/office/drawing/2014/main" id="{EA126F7F-3708-4B5A-893A-3BA774EE7C19}"/>
              </a:ext>
            </a:extLst>
          </p:cNvPr>
          <p:cNvSpPr/>
          <p:nvPr/>
        </p:nvSpPr>
        <p:spPr>
          <a:xfrm>
            <a:off x="0" y="264711"/>
            <a:ext cx="3062189" cy="514350"/>
          </a:xfrm>
          <a:prstGeom prst="rect">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sp>
        <p:nvSpPr>
          <p:cNvPr id="11" name="Isosceles Triangle 10">
            <a:extLst>
              <a:ext uri="{FF2B5EF4-FFF2-40B4-BE49-F238E27FC236}">
                <a16:creationId xmlns="" xmlns:a16="http://schemas.microsoft.com/office/drawing/2014/main" id="{5F10272A-9B49-4C2A-B9D9-7DA0499E7D0B}"/>
              </a:ext>
            </a:extLst>
          </p:cNvPr>
          <p:cNvSpPr/>
          <p:nvPr/>
        </p:nvSpPr>
        <p:spPr>
          <a:xfrm rot="14835814">
            <a:off x="3647833" y="-110216"/>
            <a:ext cx="435006" cy="2714571"/>
          </a:xfrm>
          <a:prstGeom prst="triangle">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dirty="0"/>
          </a:p>
        </p:txBody>
      </p:sp>
      <p:sp>
        <p:nvSpPr>
          <p:cNvPr id="4" name="TextBox 3">
            <a:extLst>
              <a:ext uri="{FF2B5EF4-FFF2-40B4-BE49-F238E27FC236}">
                <a16:creationId xmlns="" xmlns:a16="http://schemas.microsoft.com/office/drawing/2014/main" id="{73362283-A0A6-4BF9-8726-20EA15D1BD8D}"/>
              </a:ext>
            </a:extLst>
          </p:cNvPr>
          <p:cNvSpPr txBox="1"/>
          <p:nvPr/>
        </p:nvSpPr>
        <p:spPr>
          <a:xfrm>
            <a:off x="443967" y="360304"/>
            <a:ext cx="2199961" cy="330860"/>
          </a:xfrm>
          <a:prstGeom prst="rect">
            <a:avLst/>
          </a:prstGeom>
          <a:noFill/>
        </p:spPr>
        <p:txBody>
          <a:bodyPr wrap="none" lIns="68580" tIns="34290" rIns="68580" bIns="34290" rtlCol="0">
            <a:spAutoFit/>
          </a:bodyPr>
          <a:lstStyle/>
          <a:p>
            <a:r>
              <a:rPr lang="en-US" sz="1700" b="1" dirty="0">
                <a:solidFill>
                  <a:schemeClr val="bg1"/>
                </a:solidFill>
                <a:latin typeface="Source Sans Pro" panose="020B0503030403020204" pitchFamily="34" charset="0"/>
              </a:rPr>
              <a:t>Height for efficiency</a:t>
            </a:r>
          </a:p>
        </p:txBody>
      </p:sp>
      <p:sp>
        <p:nvSpPr>
          <p:cNvPr id="5" name="TextBox 4">
            <a:extLst>
              <a:ext uri="{FF2B5EF4-FFF2-40B4-BE49-F238E27FC236}">
                <a16:creationId xmlns="" xmlns:a16="http://schemas.microsoft.com/office/drawing/2014/main" id="{45145CD7-EC7F-4914-B7E0-DAC2B78F2091}"/>
              </a:ext>
            </a:extLst>
          </p:cNvPr>
          <p:cNvSpPr txBox="1"/>
          <p:nvPr/>
        </p:nvSpPr>
        <p:spPr>
          <a:xfrm>
            <a:off x="4166125" y="3275322"/>
            <a:ext cx="4270304" cy="854080"/>
          </a:xfrm>
          <a:prstGeom prst="rect">
            <a:avLst/>
          </a:prstGeom>
          <a:noFill/>
        </p:spPr>
        <p:txBody>
          <a:bodyPr wrap="square" lIns="68580" tIns="34290" rIns="68580" bIns="34290" rtlCol="0">
            <a:spAutoFit/>
          </a:bodyPr>
          <a:lstStyle/>
          <a:p>
            <a:r>
              <a:rPr lang="en-US" sz="1700" dirty="0">
                <a:latin typeface="Source Sans Pro" panose="020B0503030403020204" pitchFamily="34" charset="0"/>
              </a:rPr>
              <a:t>The layout of the warehouse is designed with height of </a:t>
            </a:r>
            <a:r>
              <a:rPr lang="en-US" sz="1700" b="1" dirty="0">
                <a:solidFill>
                  <a:srgbClr val="143D80"/>
                </a:solidFill>
                <a:latin typeface="Source Sans Pro" panose="020B0503030403020204" pitchFamily="34" charset="0"/>
              </a:rPr>
              <a:t>46 ft at the center </a:t>
            </a:r>
            <a:r>
              <a:rPr lang="en-US" sz="1700" dirty="0">
                <a:latin typeface="Source Sans Pro" panose="020B0503030403020204" pitchFamily="34" charset="0"/>
              </a:rPr>
              <a:t>efficiently utilizing the space.</a:t>
            </a:r>
            <a:endParaRPr lang="en-US" sz="1700" b="1" dirty="0">
              <a:solidFill>
                <a:srgbClr val="143D80"/>
              </a:solidFill>
              <a:latin typeface="Source Sans Pro" panose="020B0503030403020204" pitchFamily="34" charset="0"/>
            </a:endParaRPr>
          </a:p>
        </p:txBody>
      </p:sp>
      <p:pic>
        <p:nvPicPr>
          <p:cNvPr id="7" name="Picture 6" descr="D:\Digital Marketing - Sandeep Shinde\V-logis\ChemStore Photos\_HPA4487.JPG">
            <a:extLst>
              <a:ext uri="{FF2B5EF4-FFF2-40B4-BE49-F238E27FC236}">
                <a16:creationId xmlns="" xmlns:a16="http://schemas.microsoft.com/office/drawing/2014/main" id="{413599FD-664B-4F9B-A6DC-B80C146D4EF7}"/>
              </a:ext>
            </a:extLst>
          </p:cNvPr>
          <p:cNvPicPr>
            <a:picLocks noChangeAspect="1" noChangeArrowheads="1"/>
          </p:cNvPicPr>
          <p:nvPr/>
        </p:nvPicPr>
        <p:blipFill>
          <a:blip r:embed="rId3" cstate="print"/>
          <a:srcRect l="13617" r="11881"/>
          <a:stretch>
            <a:fillRect/>
          </a:stretch>
        </p:blipFill>
        <p:spPr bwMode="auto">
          <a:xfrm rot="5400000" flipH="1">
            <a:off x="4108259" y="534170"/>
            <a:ext cx="2673958" cy="2395952"/>
          </a:xfrm>
          <a:prstGeom prst="rect">
            <a:avLst/>
          </a:prstGeom>
          <a:solidFill>
            <a:srgbClr val="FFFFFF">
              <a:shade val="85000"/>
            </a:srgbClr>
          </a:solidFill>
          <a:ln w="88900" cap="sq">
            <a:solidFill>
              <a:srgbClr val="133E80"/>
            </a:solidFill>
            <a:miter lim="800000"/>
          </a:ln>
          <a:effectLst/>
          <a:scene3d>
            <a:camera prst="orthographicFront"/>
            <a:lightRig rig="twoPt" dir="t">
              <a:rot lat="0" lon="0" rev="7200000"/>
            </a:lightRig>
          </a:scene3d>
          <a:sp3d>
            <a:contourClr>
              <a:srgbClr val="FFFFFF"/>
            </a:contourClr>
          </a:sp3d>
        </p:spPr>
      </p:pic>
      <p:cxnSp>
        <p:nvCxnSpPr>
          <p:cNvPr id="3" name="Straight Arrow Connector 2">
            <a:extLst>
              <a:ext uri="{FF2B5EF4-FFF2-40B4-BE49-F238E27FC236}">
                <a16:creationId xmlns="" xmlns:a16="http://schemas.microsoft.com/office/drawing/2014/main" id="{3DDB7F41-517D-4151-B0CB-5D1BDEEDECFE}"/>
              </a:ext>
            </a:extLst>
          </p:cNvPr>
          <p:cNvCxnSpPr>
            <a:cxnSpLocks/>
          </p:cNvCxnSpPr>
          <p:nvPr/>
        </p:nvCxnSpPr>
        <p:spPr>
          <a:xfrm>
            <a:off x="5458140" y="1603946"/>
            <a:ext cx="0" cy="10089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9F23A320-18C6-4496-872F-7C2ADA501DCA}"/>
              </a:ext>
            </a:extLst>
          </p:cNvPr>
          <p:cNvCxnSpPr>
            <a:cxnSpLocks/>
          </p:cNvCxnSpPr>
          <p:nvPr/>
        </p:nvCxnSpPr>
        <p:spPr>
          <a:xfrm flipV="1">
            <a:off x="5458140" y="601363"/>
            <a:ext cx="0" cy="7255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DB38C7DE-B54C-4AB0-9821-05D3F9C52EE2}"/>
              </a:ext>
            </a:extLst>
          </p:cNvPr>
          <p:cNvSpPr txBox="1"/>
          <p:nvPr/>
        </p:nvSpPr>
        <p:spPr>
          <a:xfrm>
            <a:off x="4869388" y="1326947"/>
            <a:ext cx="1177505" cy="284693"/>
          </a:xfrm>
          <a:prstGeom prst="rect">
            <a:avLst/>
          </a:prstGeom>
          <a:noFill/>
        </p:spPr>
        <p:txBody>
          <a:bodyPr wrap="square" lIns="68580" tIns="34290" rIns="68580" bIns="34290" rtlCol="0">
            <a:spAutoFit/>
          </a:bodyPr>
          <a:lstStyle/>
          <a:p>
            <a:r>
              <a:rPr lang="en-US" b="1" dirty="0">
                <a:solidFill>
                  <a:srgbClr val="143D80"/>
                </a:solidFill>
                <a:latin typeface="Source Sans Pro" panose="020B0503030403020204" pitchFamily="34" charset="0"/>
              </a:rPr>
              <a:t>46 ft Height</a:t>
            </a:r>
          </a:p>
        </p:txBody>
      </p:sp>
      <p:pic>
        <p:nvPicPr>
          <p:cNvPr id="13" name="Picture 12">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100688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D:\Digital Marketing - Sandeep Shinde\V-logis\ChemStore Photos\_HPA4146.JPG">
            <a:extLst>
              <a:ext uri="{FF2B5EF4-FFF2-40B4-BE49-F238E27FC236}">
                <a16:creationId xmlns="" xmlns:a16="http://schemas.microsoft.com/office/drawing/2014/main" id="{B7AE2E49-D847-4493-849B-4F06576C3DF9}"/>
              </a:ext>
            </a:extLst>
          </p:cNvPr>
          <p:cNvPicPr>
            <a:picLocks noChangeAspect="1" noChangeArrowheads="1"/>
          </p:cNvPicPr>
          <p:nvPr/>
        </p:nvPicPr>
        <p:blipFill>
          <a:blip r:embed="rId2" cstate="print"/>
          <a:srcRect/>
          <a:stretch>
            <a:fillRect/>
          </a:stretch>
        </p:blipFill>
        <p:spPr bwMode="auto">
          <a:xfrm rot="16200000">
            <a:off x="-854733" y="856033"/>
            <a:ext cx="5142200" cy="3432733"/>
          </a:xfrm>
          <a:prstGeom prst="rect">
            <a:avLst/>
          </a:prstGeom>
        </p:spPr>
      </p:pic>
      <p:sp>
        <p:nvSpPr>
          <p:cNvPr id="2" name="Rectangle 1">
            <a:extLst>
              <a:ext uri="{FF2B5EF4-FFF2-40B4-BE49-F238E27FC236}">
                <a16:creationId xmlns="" xmlns:a16="http://schemas.microsoft.com/office/drawing/2014/main" id="{8ACF2146-071D-4B3D-835F-4FCA05F4A17F}"/>
              </a:ext>
            </a:extLst>
          </p:cNvPr>
          <p:cNvSpPr/>
          <p:nvPr/>
        </p:nvSpPr>
        <p:spPr>
          <a:xfrm>
            <a:off x="2786804" y="372108"/>
            <a:ext cx="2644745" cy="564064"/>
          </a:xfrm>
          <a:prstGeom prst="rect">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sp>
        <p:nvSpPr>
          <p:cNvPr id="4" name="TextBox 3">
            <a:extLst>
              <a:ext uri="{FF2B5EF4-FFF2-40B4-BE49-F238E27FC236}">
                <a16:creationId xmlns="" xmlns:a16="http://schemas.microsoft.com/office/drawing/2014/main" id="{73362283-A0A6-4BF9-8726-20EA15D1BD8D}"/>
              </a:ext>
            </a:extLst>
          </p:cNvPr>
          <p:cNvSpPr txBox="1"/>
          <p:nvPr/>
        </p:nvSpPr>
        <p:spPr>
          <a:xfrm>
            <a:off x="2959954" y="492558"/>
            <a:ext cx="2471595" cy="330860"/>
          </a:xfrm>
          <a:prstGeom prst="rect">
            <a:avLst/>
          </a:prstGeom>
          <a:noFill/>
        </p:spPr>
        <p:txBody>
          <a:bodyPr wrap="square" lIns="68580" tIns="34290" rIns="68580" bIns="34290" rtlCol="0">
            <a:spAutoFit/>
          </a:bodyPr>
          <a:lstStyle/>
          <a:p>
            <a:r>
              <a:rPr lang="en-US" sz="1700" b="1" dirty="0">
                <a:solidFill>
                  <a:schemeClr val="bg1"/>
                </a:solidFill>
                <a:latin typeface="Source Sans Pro" panose="020B0503030403020204" pitchFamily="34" charset="0"/>
              </a:rPr>
              <a:t>Insulated &amp; Ventilated</a:t>
            </a:r>
          </a:p>
        </p:txBody>
      </p:sp>
      <p:sp>
        <p:nvSpPr>
          <p:cNvPr id="6" name="TextBox 5">
            <a:extLst>
              <a:ext uri="{FF2B5EF4-FFF2-40B4-BE49-F238E27FC236}">
                <a16:creationId xmlns="" xmlns:a16="http://schemas.microsoft.com/office/drawing/2014/main" id="{5B2A016B-B0DB-414E-A9E6-4F33CB01837A}"/>
              </a:ext>
            </a:extLst>
          </p:cNvPr>
          <p:cNvSpPr txBox="1"/>
          <p:nvPr/>
        </p:nvSpPr>
        <p:spPr>
          <a:xfrm>
            <a:off x="5519057" y="1336946"/>
            <a:ext cx="3083999" cy="3070071"/>
          </a:xfrm>
          <a:prstGeom prst="rect">
            <a:avLst/>
          </a:prstGeom>
          <a:noFill/>
        </p:spPr>
        <p:txBody>
          <a:bodyPr wrap="square" lIns="68580" tIns="34290" rIns="68580" bIns="34290" rtlCol="0">
            <a:spAutoFit/>
          </a:bodyPr>
          <a:lstStyle/>
          <a:p>
            <a:pPr marL="257175" indent="-257175">
              <a:buFont typeface="Arial" panose="020B0604020202020204" pitchFamily="34" charset="0"/>
              <a:buChar char="•"/>
            </a:pPr>
            <a:r>
              <a:rPr lang="en-US" sz="1500" dirty="0">
                <a:latin typeface="Source Sans Pro" panose="020B0503030403020204" pitchFamily="34" charset="0"/>
              </a:rPr>
              <a:t>Side walls with smart insulation and usage of natural lighting with ventilation</a:t>
            </a:r>
          </a:p>
          <a:p>
            <a:pPr marL="257175" indent="-257175">
              <a:buFont typeface="Arial" panose="020B0604020202020204" pitchFamily="34" charset="0"/>
              <a:buChar char="•"/>
            </a:pPr>
            <a:endParaRPr lang="en-US" sz="1500" dirty="0">
              <a:latin typeface="Source Sans Pro" panose="020B0503030403020204" pitchFamily="34" charset="0"/>
            </a:endParaRPr>
          </a:p>
          <a:p>
            <a:pPr marL="257175" indent="-257175">
              <a:buFont typeface="Arial" panose="020B0604020202020204" pitchFamily="34" charset="0"/>
              <a:buChar char="•"/>
            </a:pPr>
            <a:r>
              <a:rPr lang="en-US" sz="1500" dirty="0">
                <a:latin typeface="Source Sans Pro" panose="020B0503030403020204" pitchFamily="34" charset="0"/>
              </a:rPr>
              <a:t>Standing seam roof with 50 mm glass wool insulation on roof and claddings for insulation for stable temperature indoor.</a:t>
            </a:r>
          </a:p>
          <a:p>
            <a:pPr marL="257175" indent="-257175">
              <a:buFont typeface="Arial" panose="020B0604020202020204" pitchFamily="34" charset="0"/>
              <a:buChar char="•"/>
            </a:pPr>
            <a:endParaRPr lang="en-US" sz="1500" dirty="0">
              <a:latin typeface="Source Sans Pro" panose="020B0503030403020204" pitchFamily="34" charset="0"/>
            </a:endParaRPr>
          </a:p>
          <a:p>
            <a:pPr marL="257175" indent="-257175">
              <a:buFont typeface="Arial" panose="020B0604020202020204" pitchFamily="34" charset="0"/>
              <a:buChar char="•"/>
            </a:pPr>
            <a:r>
              <a:rPr lang="en-US" sz="1500" dirty="0">
                <a:latin typeface="Source Sans Pro" panose="020B0503030403020204" pitchFamily="34" charset="0"/>
              </a:rPr>
              <a:t>Louvers on side walls for proper ventilation.</a:t>
            </a:r>
            <a:endParaRPr lang="en-US" sz="1500" b="1" dirty="0">
              <a:solidFill>
                <a:srgbClr val="143D80"/>
              </a:solidFill>
              <a:latin typeface="Source Sans Pro" panose="020B0503030403020204" pitchFamily="34" charset="0"/>
            </a:endParaRPr>
          </a:p>
        </p:txBody>
      </p:sp>
      <p:pic>
        <p:nvPicPr>
          <p:cNvPr id="8" name="Picture 3">
            <a:extLst>
              <a:ext uri="{FF2B5EF4-FFF2-40B4-BE49-F238E27FC236}">
                <a16:creationId xmlns="" xmlns:a16="http://schemas.microsoft.com/office/drawing/2014/main" id="{33D775BE-38AC-4DFA-B1D3-FEE9C0B18E30}"/>
              </a:ext>
            </a:extLst>
          </p:cNvPr>
          <p:cNvPicPr>
            <a:picLocks noChangeAspect="1" noChangeArrowheads="1"/>
          </p:cNvPicPr>
          <p:nvPr/>
        </p:nvPicPr>
        <p:blipFill>
          <a:blip r:embed="rId3"/>
          <a:srcRect l="43445" t="23701" r="18678" b="8279"/>
          <a:stretch>
            <a:fillRect/>
          </a:stretch>
        </p:blipFill>
        <p:spPr bwMode="auto">
          <a:xfrm flipV="1">
            <a:off x="2823096" y="1407198"/>
            <a:ext cx="2513923" cy="2538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32844065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16511191-9DC6-46AA-88BE-87A203570339}"/>
              </a:ext>
            </a:extLst>
          </p:cNvPr>
          <p:cNvSpPr/>
          <p:nvPr/>
        </p:nvSpPr>
        <p:spPr>
          <a:xfrm>
            <a:off x="0" y="2336078"/>
            <a:ext cx="9144000" cy="1607272"/>
          </a:xfrm>
          <a:prstGeom prst="rect">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pic>
        <p:nvPicPr>
          <p:cNvPr id="8" name="Picture 1" descr="D:\Digital Marketing - Sandeep Shinde\V-logis\ChemStore Photos\_HPA4124.JPG">
            <a:extLst>
              <a:ext uri="{FF2B5EF4-FFF2-40B4-BE49-F238E27FC236}">
                <a16:creationId xmlns="" xmlns:a16="http://schemas.microsoft.com/office/drawing/2014/main" id="{1685251B-F5E2-49B0-B06A-A6DD4D8E9A20}"/>
              </a:ext>
            </a:extLst>
          </p:cNvPr>
          <p:cNvPicPr>
            <a:picLocks noChangeAspect="1" noChangeArrowheads="1"/>
          </p:cNvPicPr>
          <p:nvPr/>
        </p:nvPicPr>
        <p:blipFill>
          <a:blip r:embed="rId2"/>
          <a:srcRect/>
          <a:stretch>
            <a:fillRect/>
          </a:stretch>
        </p:blipFill>
        <p:spPr bwMode="auto">
          <a:xfrm>
            <a:off x="495863" y="973195"/>
            <a:ext cx="5447665" cy="363665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sp>
        <p:nvSpPr>
          <p:cNvPr id="9" name="TextBox 8">
            <a:extLst>
              <a:ext uri="{FF2B5EF4-FFF2-40B4-BE49-F238E27FC236}">
                <a16:creationId xmlns="" xmlns:a16="http://schemas.microsoft.com/office/drawing/2014/main" id="{EC31BA1D-B551-443C-AD6E-A662D992953B}"/>
              </a:ext>
            </a:extLst>
          </p:cNvPr>
          <p:cNvSpPr txBox="1"/>
          <p:nvPr/>
        </p:nvSpPr>
        <p:spPr>
          <a:xfrm>
            <a:off x="405245" y="301337"/>
            <a:ext cx="3408625"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Central Roof Monitoring System</a:t>
            </a:r>
          </a:p>
        </p:txBody>
      </p:sp>
      <p:sp>
        <p:nvSpPr>
          <p:cNvPr id="10" name="TextBox 9">
            <a:extLst>
              <a:ext uri="{FF2B5EF4-FFF2-40B4-BE49-F238E27FC236}">
                <a16:creationId xmlns="" xmlns:a16="http://schemas.microsoft.com/office/drawing/2014/main" id="{F9A5854D-1ECD-4B7B-B79D-DDF00E022216}"/>
              </a:ext>
            </a:extLst>
          </p:cNvPr>
          <p:cNvSpPr txBox="1"/>
          <p:nvPr/>
        </p:nvSpPr>
        <p:spPr>
          <a:xfrm>
            <a:off x="6205376" y="2663481"/>
            <a:ext cx="2660018" cy="1223412"/>
          </a:xfrm>
          <a:prstGeom prst="rect">
            <a:avLst/>
          </a:prstGeom>
          <a:noFill/>
        </p:spPr>
        <p:txBody>
          <a:bodyPr wrap="square" lIns="68580" tIns="34290" rIns="68580" bIns="34290" rtlCol="0">
            <a:spAutoFit/>
          </a:bodyPr>
          <a:lstStyle/>
          <a:p>
            <a:r>
              <a:rPr lang="en-US" sz="1500" dirty="0">
                <a:solidFill>
                  <a:schemeClr val="bg1"/>
                </a:solidFill>
                <a:latin typeface="Source Sans Pro" panose="020B0503030403020204" pitchFamily="34" charset="0"/>
              </a:rPr>
              <a:t>To keep the internal temperature and air in control, central roof monitoring system is in place</a:t>
            </a:r>
            <a:endParaRPr lang="en-US" sz="1500" b="1" dirty="0">
              <a:solidFill>
                <a:schemeClr val="bg1"/>
              </a:solidFill>
              <a:latin typeface="Source Sans Pro" panose="020B0503030403020204" pitchFamily="34" charset="0"/>
            </a:endParaRPr>
          </a:p>
        </p:txBody>
      </p:sp>
      <p:pic>
        <p:nvPicPr>
          <p:cNvPr id="6" name="Picture 5">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4582762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3830216"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Top to Bottom, Perfect Environment</a:t>
            </a:r>
          </a:p>
        </p:txBody>
      </p:sp>
      <p:sp>
        <p:nvSpPr>
          <p:cNvPr id="6" name="TextBox 5">
            <a:extLst>
              <a:ext uri="{FF2B5EF4-FFF2-40B4-BE49-F238E27FC236}">
                <a16:creationId xmlns="" xmlns:a16="http://schemas.microsoft.com/office/drawing/2014/main" id="{953038DC-58E6-4107-87DE-6315A0204214}"/>
              </a:ext>
            </a:extLst>
          </p:cNvPr>
          <p:cNvSpPr txBox="1"/>
          <p:nvPr/>
        </p:nvSpPr>
        <p:spPr>
          <a:xfrm>
            <a:off x="405245" y="3685716"/>
            <a:ext cx="3830649" cy="761747"/>
          </a:xfrm>
          <a:prstGeom prst="rect">
            <a:avLst/>
          </a:prstGeom>
          <a:noFill/>
        </p:spPr>
        <p:txBody>
          <a:bodyPr wrap="square" lIns="68580" tIns="34290" rIns="68580" bIns="34290" rtlCol="0">
            <a:spAutoFit/>
          </a:bodyPr>
          <a:lstStyle/>
          <a:p>
            <a:pPr algn="ctr"/>
            <a:r>
              <a:rPr lang="en-US" sz="1500" dirty="0">
                <a:latin typeface="Source Sans Pro" panose="020B0503030403020204" pitchFamily="34" charset="0"/>
              </a:rPr>
              <a:t>With the help roof monitoring &amp; louvers </a:t>
            </a:r>
            <a:r>
              <a:rPr lang="en-US" sz="1500" b="1" dirty="0">
                <a:solidFill>
                  <a:srgbClr val="0A357B"/>
                </a:solidFill>
                <a:latin typeface="Source Sans Pro" panose="020B0503030403020204" pitchFamily="34" charset="0"/>
              </a:rPr>
              <a:t>7 air changes Per hour</a:t>
            </a:r>
            <a:r>
              <a:rPr lang="en-US" sz="1500" dirty="0">
                <a:latin typeface="Source Sans Pro" panose="020B0503030403020204" pitchFamily="34" charset="0"/>
              </a:rPr>
              <a:t> is achieved for ventilation.</a:t>
            </a:r>
            <a:endParaRPr lang="en-US" sz="1500" b="1" dirty="0">
              <a:solidFill>
                <a:srgbClr val="143D80"/>
              </a:solidFill>
              <a:latin typeface="Source Sans Pro" panose="020B0503030403020204" pitchFamily="34" charset="0"/>
            </a:endParaRPr>
          </a:p>
        </p:txBody>
      </p:sp>
      <p:pic>
        <p:nvPicPr>
          <p:cNvPr id="8" name="Picture 2" descr="D:\Digital Marketing - Sandeep Shinde\V-logis\ChemStore Photos\_HPA4008.JPG">
            <a:extLst>
              <a:ext uri="{FF2B5EF4-FFF2-40B4-BE49-F238E27FC236}">
                <a16:creationId xmlns="" xmlns:a16="http://schemas.microsoft.com/office/drawing/2014/main" id="{B8857AD6-6722-43E5-85D8-18E4BC846DF0}"/>
              </a:ext>
            </a:extLst>
          </p:cNvPr>
          <p:cNvPicPr>
            <a:picLocks noChangeAspect="1" noChangeArrowheads="1"/>
          </p:cNvPicPr>
          <p:nvPr/>
        </p:nvPicPr>
        <p:blipFill rotWithShape="1">
          <a:blip r:embed="rId2" cstate="print"/>
          <a:srcRect r="11786" b="24295"/>
          <a:stretch/>
        </p:blipFill>
        <p:spPr bwMode="auto">
          <a:xfrm>
            <a:off x="4656760" y="897649"/>
            <a:ext cx="4487240" cy="2567152"/>
          </a:xfrm>
          <a:prstGeom prst="rect">
            <a:avLst/>
          </a:prstGeom>
        </p:spPr>
      </p:pic>
      <p:sp>
        <p:nvSpPr>
          <p:cNvPr id="9" name="TextBox 8">
            <a:extLst>
              <a:ext uri="{FF2B5EF4-FFF2-40B4-BE49-F238E27FC236}">
                <a16:creationId xmlns="" xmlns:a16="http://schemas.microsoft.com/office/drawing/2014/main" id="{6642990F-24D2-405D-8A24-A020696A1C7D}"/>
              </a:ext>
            </a:extLst>
          </p:cNvPr>
          <p:cNvSpPr txBox="1"/>
          <p:nvPr/>
        </p:nvSpPr>
        <p:spPr>
          <a:xfrm>
            <a:off x="4969229" y="3685717"/>
            <a:ext cx="3830649" cy="761747"/>
          </a:xfrm>
          <a:prstGeom prst="rect">
            <a:avLst/>
          </a:prstGeom>
          <a:noFill/>
        </p:spPr>
        <p:txBody>
          <a:bodyPr wrap="square" lIns="68580" tIns="34290" rIns="68580" bIns="34290" rtlCol="0">
            <a:spAutoFit/>
          </a:bodyPr>
          <a:lstStyle/>
          <a:p>
            <a:pPr algn="ctr"/>
            <a:r>
              <a:rPr lang="en-US" sz="1500" dirty="0">
                <a:latin typeface="Source Sans Pro" panose="020B0503030403020204" pitchFamily="34" charset="0"/>
              </a:rPr>
              <a:t>FM 2 flooring with Lithium silicate densification having Load bearing strength of </a:t>
            </a:r>
            <a:r>
              <a:rPr lang="en-US" sz="1500" b="1" dirty="0">
                <a:solidFill>
                  <a:srgbClr val="0A357B"/>
                </a:solidFill>
                <a:latin typeface="Source Sans Pro" panose="020B0503030403020204" pitchFamily="34" charset="0"/>
              </a:rPr>
              <a:t>6 tons / Sq. </a:t>
            </a:r>
            <a:r>
              <a:rPr lang="en-US" sz="1500" b="1" dirty="0" err="1">
                <a:solidFill>
                  <a:srgbClr val="0A357B"/>
                </a:solidFill>
                <a:latin typeface="Source Sans Pro" panose="020B0503030403020204" pitchFamily="34" charset="0"/>
              </a:rPr>
              <a:t>mtr</a:t>
            </a:r>
            <a:r>
              <a:rPr lang="en-US" sz="1500" b="1" dirty="0">
                <a:solidFill>
                  <a:srgbClr val="0A357B"/>
                </a:solidFill>
                <a:latin typeface="Source Sans Pro" panose="020B0503030403020204" pitchFamily="34" charset="0"/>
              </a:rPr>
              <a:t>.</a:t>
            </a:r>
          </a:p>
        </p:txBody>
      </p:sp>
      <p:cxnSp>
        <p:nvCxnSpPr>
          <p:cNvPr id="3" name="Straight Connector 2">
            <a:extLst>
              <a:ext uri="{FF2B5EF4-FFF2-40B4-BE49-F238E27FC236}">
                <a16:creationId xmlns="" xmlns:a16="http://schemas.microsoft.com/office/drawing/2014/main" id="{0FE17FAA-31E2-47F9-A9AB-6BE931EA1C63}"/>
              </a:ext>
            </a:extLst>
          </p:cNvPr>
          <p:cNvCxnSpPr>
            <a:cxnSpLocks/>
          </p:cNvCxnSpPr>
          <p:nvPr/>
        </p:nvCxnSpPr>
        <p:spPr>
          <a:xfrm>
            <a:off x="4625106" y="3650457"/>
            <a:ext cx="0" cy="832267"/>
          </a:xfrm>
          <a:prstGeom prst="line">
            <a:avLst/>
          </a:prstGeom>
          <a:ln w="28575">
            <a:solidFill>
              <a:srgbClr val="143D80"/>
            </a:solidFill>
          </a:ln>
        </p:spPr>
        <p:style>
          <a:lnRef idx="1">
            <a:schemeClr val="accent1"/>
          </a:lnRef>
          <a:fillRef idx="0">
            <a:schemeClr val="accent1"/>
          </a:fillRef>
          <a:effectRef idx="0">
            <a:schemeClr val="accent1"/>
          </a:effectRef>
          <a:fontRef idx="minor">
            <a:schemeClr val="tx1"/>
          </a:fontRef>
        </p:style>
      </p:cxnSp>
      <p:pic>
        <p:nvPicPr>
          <p:cNvPr id="7" name="Picture 1" descr="D:\Digital Marketing - Sandeep Shinde\V-logis\ChemStore Photos\_HPA4103.JPG">
            <a:extLst>
              <a:ext uri="{FF2B5EF4-FFF2-40B4-BE49-F238E27FC236}">
                <a16:creationId xmlns="" xmlns:a16="http://schemas.microsoft.com/office/drawing/2014/main" id="{BB5476A0-52CD-425E-8107-A801BCDAEE7E}"/>
              </a:ext>
            </a:extLst>
          </p:cNvPr>
          <p:cNvPicPr>
            <a:picLocks noChangeAspect="1" noChangeArrowheads="1"/>
          </p:cNvPicPr>
          <p:nvPr/>
        </p:nvPicPr>
        <p:blipFill rotWithShape="1">
          <a:blip r:embed="rId3" cstate="print"/>
          <a:srcRect l="684" b="24295"/>
          <a:stretch/>
        </p:blipFill>
        <p:spPr bwMode="auto">
          <a:xfrm>
            <a:off x="0" y="895350"/>
            <a:ext cx="4593453" cy="2567152"/>
          </a:xfrm>
          <a:prstGeom prst="rect">
            <a:avLst/>
          </a:prstGeom>
        </p:spPr>
      </p:pic>
      <p:pic>
        <p:nvPicPr>
          <p:cNvPr id="10" name="Picture 9">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5420708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D:\Digital Marketing - Sandeep Shinde\V-logis\ChemStore Photos\_HPA4379.JPG">
            <a:extLst>
              <a:ext uri="{FF2B5EF4-FFF2-40B4-BE49-F238E27FC236}">
                <a16:creationId xmlns="" xmlns:a16="http://schemas.microsoft.com/office/drawing/2014/main" id="{E7A127DC-48F1-4153-B644-27A65AA9E3A5}"/>
              </a:ext>
            </a:extLst>
          </p:cNvPr>
          <p:cNvPicPr>
            <a:picLocks noChangeAspect="1" noChangeArrowheads="1"/>
          </p:cNvPicPr>
          <p:nvPr/>
        </p:nvPicPr>
        <p:blipFill rotWithShape="1">
          <a:blip r:embed="rId2" cstate="print"/>
          <a:srcRect t="15703"/>
          <a:stretch/>
        </p:blipFill>
        <p:spPr bwMode="auto">
          <a:xfrm>
            <a:off x="2315893" y="1301098"/>
            <a:ext cx="6828107" cy="3842402"/>
          </a:xfrm>
          <a:prstGeom prst="rect">
            <a:avLst/>
          </a:prstGeom>
        </p:spPr>
      </p:pic>
      <p:sp>
        <p:nvSpPr>
          <p:cNvPr id="10" name="Rectangle 9">
            <a:extLst>
              <a:ext uri="{FF2B5EF4-FFF2-40B4-BE49-F238E27FC236}">
                <a16:creationId xmlns="" xmlns:a16="http://schemas.microsoft.com/office/drawing/2014/main" id="{C6E7B3F9-CE00-4EA8-A7E7-3332A37DD663}"/>
              </a:ext>
            </a:extLst>
          </p:cNvPr>
          <p:cNvSpPr/>
          <p:nvPr/>
        </p:nvSpPr>
        <p:spPr>
          <a:xfrm>
            <a:off x="2808515" y="1301098"/>
            <a:ext cx="6335486" cy="1830582"/>
          </a:xfrm>
          <a:prstGeom prst="rect">
            <a:avLst/>
          </a:prstGeom>
          <a:gradFill>
            <a:gsLst>
              <a:gs pos="31000">
                <a:schemeClr val="bg1"/>
              </a:gs>
              <a:gs pos="100000">
                <a:schemeClr val="bg1">
                  <a:alpha val="0"/>
                </a:schemeClr>
              </a:gs>
            </a:gsLst>
            <a:lin ang="5400000" scaled="1"/>
          </a:gradFill>
          <a:ln>
            <a:no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endParaRPr lang="en-US" dirty="0"/>
          </a:p>
        </p:txBody>
      </p:sp>
      <p:sp>
        <p:nvSpPr>
          <p:cNvPr id="9" name="Rectangle 8">
            <a:extLst>
              <a:ext uri="{FF2B5EF4-FFF2-40B4-BE49-F238E27FC236}">
                <a16:creationId xmlns="" xmlns:a16="http://schemas.microsoft.com/office/drawing/2014/main" id="{D9F3F4BE-897E-451F-B510-9A4E0B389515}"/>
              </a:ext>
            </a:extLst>
          </p:cNvPr>
          <p:cNvSpPr/>
          <p:nvPr/>
        </p:nvSpPr>
        <p:spPr>
          <a:xfrm>
            <a:off x="1" y="1603717"/>
            <a:ext cx="2971799" cy="3539783"/>
          </a:xfrm>
          <a:prstGeom prst="rect">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sp>
        <p:nvSpPr>
          <p:cNvPr id="4" name="TextBox 3">
            <a:extLst>
              <a:ext uri="{FF2B5EF4-FFF2-40B4-BE49-F238E27FC236}">
                <a16:creationId xmlns="" xmlns:a16="http://schemas.microsoft.com/office/drawing/2014/main" id="{73362283-A0A6-4BF9-8726-20EA15D1BD8D}"/>
              </a:ext>
            </a:extLst>
          </p:cNvPr>
          <p:cNvSpPr txBox="1"/>
          <p:nvPr/>
        </p:nvSpPr>
        <p:spPr>
          <a:xfrm>
            <a:off x="340951" y="288541"/>
            <a:ext cx="3070392" cy="330860"/>
          </a:xfrm>
          <a:prstGeom prst="rect">
            <a:avLst/>
          </a:prstGeom>
          <a:noFill/>
        </p:spPr>
        <p:txBody>
          <a:bodyPr wrap="none" lIns="68580" tIns="34290" rIns="68580" bIns="34290" rtlCol="0">
            <a:spAutoFit/>
          </a:bodyPr>
          <a:lstStyle/>
          <a:p>
            <a:r>
              <a:rPr lang="en-US" sz="1700" b="1" dirty="0">
                <a:solidFill>
                  <a:srgbClr val="0A357B"/>
                </a:solidFill>
                <a:latin typeface="Source Sans Pro" panose="020B0503030403020204" pitchFamily="34" charset="0"/>
              </a:rPr>
              <a:t>Expansive Peripheral Access </a:t>
            </a:r>
          </a:p>
        </p:txBody>
      </p:sp>
      <p:sp>
        <p:nvSpPr>
          <p:cNvPr id="6" name="TextBox 5">
            <a:extLst>
              <a:ext uri="{FF2B5EF4-FFF2-40B4-BE49-F238E27FC236}">
                <a16:creationId xmlns="" xmlns:a16="http://schemas.microsoft.com/office/drawing/2014/main" id="{2327A07E-235B-4814-B82F-08941A82130E}"/>
              </a:ext>
            </a:extLst>
          </p:cNvPr>
          <p:cNvSpPr txBox="1"/>
          <p:nvPr/>
        </p:nvSpPr>
        <p:spPr>
          <a:xfrm>
            <a:off x="249056" y="3335899"/>
            <a:ext cx="2722744" cy="1685077"/>
          </a:xfrm>
          <a:prstGeom prst="rect">
            <a:avLst/>
          </a:prstGeom>
          <a:noFill/>
        </p:spPr>
        <p:txBody>
          <a:bodyPr wrap="square" lIns="68580" tIns="34290" rIns="68580" bIns="34290" rtlCol="0">
            <a:spAutoFit/>
          </a:bodyPr>
          <a:lstStyle/>
          <a:p>
            <a:pPr marL="257175" indent="-257175">
              <a:buFont typeface="Arial" panose="020B0604020202020204" pitchFamily="34" charset="0"/>
              <a:buChar char="•"/>
            </a:pPr>
            <a:r>
              <a:rPr lang="en-US" sz="1500" dirty="0">
                <a:solidFill>
                  <a:schemeClr val="bg1"/>
                </a:solidFill>
                <a:latin typeface="Source Sans Pro" panose="020B0503030403020204" pitchFamily="34" charset="0"/>
              </a:rPr>
              <a:t>Wider space is provided on all four sides </a:t>
            </a:r>
            <a:r>
              <a:rPr lang="en-US" sz="1500" b="1" dirty="0">
                <a:solidFill>
                  <a:schemeClr val="bg1"/>
                </a:solidFill>
                <a:latin typeface="Source Sans Pro" panose="020B0503030403020204" pitchFamily="34" charset="0"/>
              </a:rPr>
              <a:t>for fire tendering &amp; other vehicles movement.</a:t>
            </a:r>
          </a:p>
          <a:p>
            <a:r>
              <a:rPr lang="en-US" sz="1500" dirty="0">
                <a:solidFill>
                  <a:schemeClr val="bg1"/>
                </a:solidFill>
                <a:latin typeface="Source Sans Pro" panose="020B0503030403020204" pitchFamily="34" charset="0"/>
              </a:rPr>
              <a:t> </a:t>
            </a:r>
          </a:p>
          <a:p>
            <a:pPr marL="257175" indent="-257175">
              <a:buFont typeface="Arial" panose="020B0604020202020204" pitchFamily="34" charset="0"/>
              <a:buChar char="•"/>
            </a:pPr>
            <a:r>
              <a:rPr lang="en-US" sz="1500" b="1" dirty="0">
                <a:solidFill>
                  <a:schemeClr val="bg1"/>
                </a:solidFill>
                <a:latin typeface="Source Sans Pro" panose="020B0503030403020204" pitchFamily="34" charset="0"/>
              </a:rPr>
              <a:t>100 Ft. </a:t>
            </a:r>
            <a:r>
              <a:rPr lang="en-US" sz="1500" dirty="0">
                <a:solidFill>
                  <a:schemeClr val="bg1"/>
                </a:solidFill>
                <a:latin typeface="Source Sans Pro" panose="020B0503030403020204" pitchFamily="34" charset="0"/>
              </a:rPr>
              <a:t>at the Front and </a:t>
            </a:r>
            <a:r>
              <a:rPr lang="en-US" sz="1500" b="1" dirty="0">
                <a:solidFill>
                  <a:schemeClr val="bg1"/>
                </a:solidFill>
                <a:latin typeface="Source Sans Pro" panose="020B0503030403020204" pitchFamily="34" charset="0"/>
              </a:rPr>
              <a:t>110 Ft. </a:t>
            </a:r>
            <a:r>
              <a:rPr lang="en-US" sz="1500" dirty="0">
                <a:solidFill>
                  <a:schemeClr val="bg1"/>
                </a:solidFill>
                <a:latin typeface="Source Sans Pro" panose="020B0503030403020204" pitchFamily="34" charset="0"/>
              </a:rPr>
              <a:t>at Back</a:t>
            </a:r>
            <a:endParaRPr lang="en-US" sz="1500" b="1" dirty="0">
              <a:solidFill>
                <a:schemeClr val="bg1"/>
              </a:solidFill>
              <a:latin typeface="Source Sans Pro" panose="020B0503030403020204" pitchFamily="34" charset="0"/>
            </a:endParaRPr>
          </a:p>
        </p:txBody>
      </p:sp>
      <p:pic>
        <p:nvPicPr>
          <p:cNvPr id="8" name="Picture 3" descr="D:\Digital Marketing - Sandeep Shinde\V-logis\ChemStore Photos\_HPA4299.JPG">
            <a:extLst>
              <a:ext uri="{FF2B5EF4-FFF2-40B4-BE49-F238E27FC236}">
                <a16:creationId xmlns="" xmlns:a16="http://schemas.microsoft.com/office/drawing/2014/main" id="{97B1F365-9F67-4566-8250-18E8937DDA93}"/>
              </a:ext>
            </a:extLst>
          </p:cNvPr>
          <p:cNvPicPr>
            <a:picLocks noChangeAspect="1" noChangeArrowheads="1"/>
          </p:cNvPicPr>
          <p:nvPr/>
        </p:nvPicPr>
        <p:blipFill>
          <a:blip r:embed="rId3" cstate="print"/>
          <a:srcRect/>
          <a:stretch>
            <a:fillRect/>
          </a:stretch>
        </p:blipFill>
        <p:spPr bwMode="auto">
          <a:xfrm>
            <a:off x="340952" y="925153"/>
            <a:ext cx="3276709" cy="2222969"/>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pic>
        <p:nvPicPr>
          <p:cNvPr id="11" name="Picture 10">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1032464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5E87E3B1-12CB-4991-B3C3-E88DBE092569}"/>
              </a:ext>
            </a:extLst>
          </p:cNvPr>
          <p:cNvSpPr txBox="1"/>
          <p:nvPr/>
        </p:nvSpPr>
        <p:spPr>
          <a:xfrm>
            <a:off x="405245" y="301337"/>
            <a:ext cx="2924519"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Smooth vehicle movement </a:t>
            </a:r>
          </a:p>
        </p:txBody>
      </p:sp>
      <p:pic>
        <p:nvPicPr>
          <p:cNvPr id="9" name="Picture 8">
            <a:extLst>
              <a:ext uri="{FF2B5EF4-FFF2-40B4-BE49-F238E27FC236}">
                <a16:creationId xmlns="" xmlns:a16="http://schemas.microsoft.com/office/drawing/2014/main" id="{EC8FAC15-B1DE-4C5E-8209-92AB1579F148}"/>
              </a:ext>
            </a:extLst>
          </p:cNvPr>
          <p:cNvPicPr>
            <a:picLocks noChangeAspect="1" noChangeArrowheads="1"/>
          </p:cNvPicPr>
          <p:nvPr/>
        </p:nvPicPr>
        <p:blipFill>
          <a:blip r:embed="rId2" cstate="print"/>
          <a:srcRect/>
          <a:stretch>
            <a:fillRect/>
          </a:stretch>
        </p:blipFill>
        <p:spPr bwMode="auto">
          <a:xfrm>
            <a:off x="0" y="1457325"/>
            <a:ext cx="5521853" cy="3686175"/>
          </a:xfrm>
          <a:prstGeom prst="rect">
            <a:avLst/>
          </a:prstGeom>
        </p:spPr>
      </p:pic>
      <p:sp>
        <p:nvSpPr>
          <p:cNvPr id="10" name="Rectangle 9">
            <a:extLst>
              <a:ext uri="{FF2B5EF4-FFF2-40B4-BE49-F238E27FC236}">
                <a16:creationId xmlns="" xmlns:a16="http://schemas.microsoft.com/office/drawing/2014/main" id="{43577C4E-576E-4B66-AECA-57A4E1FC707C}"/>
              </a:ext>
            </a:extLst>
          </p:cNvPr>
          <p:cNvSpPr/>
          <p:nvPr/>
        </p:nvSpPr>
        <p:spPr>
          <a:xfrm>
            <a:off x="0" y="1457325"/>
            <a:ext cx="5521853" cy="2905125"/>
          </a:xfrm>
          <a:prstGeom prst="rect">
            <a:avLst/>
          </a:prstGeom>
          <a:gradFill>
            <a:gsLst>
              <a:gs pos="31000">
                <a:schemeClr val="bg1"/>
              </a:gs>
              <a:gs pos="100000">
                <a:schemeClr val="bg1">
                  <a:alpha val="0"/>
                </a:schemeClr>
              </a:gs>
            </a:gsLst>
            <a:lin ang="5400000" scaled="1"/>
          </a:gradFill>
          <a:ln>
            <a:no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endParaRPr lang="en-US" dirty="0"/>
          </a:p>
        </p:txBody>
      </p:sp>
      <p:pic>
        <p:nvPicPr>
          <p:cNvPr id="8" name="Picture 7">
            <a:extLst>
              <a:ext uri="{FF2B5EF4-FFF2-40B4-BE49-F238E27FC236}">
                <a16:creationId xmlns="" xmlns:a16="http://schemas.microsoft.com/office/drawing/2014/main" id="{0376B60D-DE23-4ADB-B897-659CCCF176B2}"/>
              </a:ext>
            </a:extLst>
          </p:cNvPr>
          <p:cNvPicPr>
            <a:picLocks noChangeAspect="1" noChangeArrowheads="1"/>
          </p:cNvPicPr>
          <p:nvPr/>
        </p:nvPicPr>
        <p:blipFill>
          <a:blip r:embed="rId3" cstate="print"/>
          <a:srcRect/>
          <a:stretch>
            <a:fillRect/>
          </a:stretch>
        </p:blipFill>
        <p:spPr bwMode="auto">
          <a:xfrm>
            <a:off x="4228315" y="1714500"/>
            <a:ext cx="3966602" cy="2647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 xmlns:a16="http://schemas.microsoft.com/office/drawing/2014/main" id="{B0116297-CBB2-4DD4-830E-3119D869103A}"/>
              </a:ext>
            </a:extLst>
          </p:cNvPr>
          <p:cNvSpPr txBox="1"/>
          <p:nvPr/>
        </p:nvSpPr>
        <p:spPr>
          <a:xfrm>
            <a:off x="405244" y="1070264"/>
            <a:ext cx="7290956" cy="761747"/>
          </a:xfrm>
          <a:prstGeom prst="rect">
            <a:avLst/>
          </a:prstGeom>
          <a:noFill/>
        </p:spPr>
        <p:txBody>
          <a:bodyPr wrap="square" lIns="68580" tIns="34290" rIns="68580" bIns="34290" rtlCol="0">
            <a:spAutoFit/>
          </a:bodyPr>
          <a:lstStyle/>
          <a:p>
            <a:pPr marL="257175" indent="-257175">
              <a:buFont typeface="Arial" panose="020B0604020202020204" pitchFamily="34" charset="0"/>
              <a:buChar char="•"/>
            </a:pPr>
            <a:r>
              <a:rPr lang="en-US" sz="1500" dirty="0">
                <a:latin typeface="Source Sans Pro" panose="020B0503030403020204" pitchFamily="34" charset="0"/>
              </a:rPr>
              <a:t>On either side there is </a:t>
            </a:r>
            <a:r>
              <a:rPr lang="en-US" sz="1500" b="1" dirty="0">
                <a:solidFill>
                  <a:srgbClr val="0A357B"/>
                </a:solidFill>
                <a:latin typeface="Source Sans Pro" panose="020B0503030403020204" pitchFamily="34" charset="0"/>
              </a:rPr>
              <a:t>32 Ft. RCC road</a:t>
            </a:r>
          </a:p>
          <a:p>
            <a:endParaRPr lang="en-US" sz="1500" dirty="0">
              <a:latin typeface="Source Sans Pro" panose="020B0503030403020204" pitchFamily="34" charset="0"/>
            </a:endParaRPr>
          </a:p>
          <a:p>
            <a:pPr marL="257175" indent="-257175">
              <a:buFont typeface="Arial" panose="020B0604020202020204" pitchFamily="34" charset="0"/>
              <a:buChar char="•"/>
            </a:pPr>
            <a:r>
              <a:rPr lang="en-US" sz="1500" dirty="0">
                <a:latin typeface="Source Sans Pro" panose="020B0503030403020204" pitchFamily="34" charset="0"/>
              </a:rPr>
              <a:t>Parking available for </a:t>
            </a:r>
            <a:r>
              <a:rPr lang="en-US" sz="1500" b="1" dirty="0">
                <a:solidFill>
                  <a:srgbClr val="0A357B"/>
                </a:solidFill>
                <a:latin typeface="Source Sans Pro" panose="020B0503030403020204" pitchFamily="34" charset="0"/>
              </a:rPr>
              <a:t>45 containers</a:t>
            </a:r>
          </a:p>
        </p:txBody>
      </p:sp>
      <p:pic>
        <p:nvPicPr>
          <p:cNvPr id="11" name="Picture 10">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14777544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9D97D949-F173-4251-8E66-7F6EB0B476DD}"/>
              </a:ext>
            </a:extLst>
          </p:cNvPr>
          <p:cNvSpPr/>
          <p:nvPr/>
        </p:nvSpPr>
        <p:spPr>
          <a:xfrm>
            <a:off x="0" y="3756074"/>
            <a:ext cx="9144000" cy="1387426"/>
          </a:xfrm>
          <a:prstGeom prst="rect">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pic>
        <p:nvPicPr>
          <p:cNvPr id="7" name="Picture 6">
            <a:extLst>
              <a:ext uri="{FF2B5EF4-FFF2-40B4-BE49-F238E27FC236}">
                <a16:creationId xmlns="" xmlns:a16="http://schemas.microsoft.com/office/drawing/2014/main" id="{3D632DA2-439A-4AA7-B507-797878CFB470}"/>
              </a:ext>
            </a:extLst>
          </p:cNvPr>
          <p:cNvPicPr>
            <a:picLocks noChangeAspect="1" noChangeArrowheads="1"/>
          </p:cNvPicPr>
          <p:nvPr/>
        </p:nvPicPr>
        <p:blipFill>
          <a:blip r:embed="rId2" cstate="print"/>
          <a:srcRect r="12660"/>
          <a:stretch>
            <a:fillRect/>
          </a:stretch>
        </p:blipFill>
        <p:spPr bwMode="auto">
          <a:xfrm flipH="1">
            <a:off x="242667" y="851590"/>
            <a:ext cx="5221031" cy="3990574"/>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2536592" cy="330860"/>
          </a:xfrm>
          <a:prstGeom prst="rect">
            <a:avLst/>
          </a:prstGeom>
          <a:noFill/>
        </p:spPr>
        <p:txBody>
          <a:bodyPr wrap="none" lIns="68580" tIns="34290" rIns="68580" bIns="34290" rtlCol="0">
            <a:spAutoFit/>
          </a:bodyPr>
          <a:lstStyle/>
          <a:p>
            <a:r>
              <a:rPr lang="en-US" sz="1700" b="1" dirty="0">
                <a:solidFill>
                  <a:srgbClr val="0A357B"/>
                </a:solidFill>
                <a:latin typeface="Source Sans Pro" panose="020B0503030403020204" pitchFamily="34" charset="0"/>
              </a:rPr>
              <a:t>All-Weather Operations</a:t>
            </a:r>
          </a:p>
        </p:txBody>
      </p:sp>
      <p:sp>
        <p:nvSpPr>
          <p:cNvPr id="5" name="TextBox 4">
            <a:extLst>
              <a:ext uri="{FF2B5EF4-FFF2-40B4-BE49-F238E27FC236}">
                <a16:creationId xmlns="" xmlns:a16="http://schemas.microsoft.com/office/drawing/2014/main" id="{5B6688C1-484F-4160-92E5-E598E243F937}"/>
              </a:ext>
            </a:extLst>
          </p:cNvPr>
          <p:cNvSpPr txBox="1"/>
          <p:nvPr/>
        </p:nvSpPr>
        <p:spPr>
          <a:xfrm>
            <a:off x="5764027" y="2757802"/>
            <a:ext cx="3213878" cy="761747"/>
          </a:xfrm>
          <a:prstGeom prst="rect">
            <a:avLst/>
          </a:prstGeom>
          <a:noFill/>
        </p:spPr>
        <p:txBody>
          <a:bodyPr wrap="square" lIns="68580" tIns="34290" rIns="68580" bIns="34290" rtlCol="0">
            <a:spAutoFit/>
          </a:bodyPr>
          <a:lstStyle/>
          <a:p>
            <a:r>
              <a:rPr lang="en-US" sz="1500" b="1" dirty="0">
                <a:solidFill>
                  <a:srgbClr val="0A357B"/>
                </a:solidFill>
                <a:latin typeface="Source Sans Pro" panose="020B0503030403020204" pitchFamily="34" charset="0"/>
              </a:rPr>
              <a:t>26 ft and 20 ft Canopy </a:t>
            </a:r>
            <a:r>
              <a:rPr lang="en-US" sz="1500" dirty="0">
                <a:latin typeface="Source Sans Pro" panose="020B0503030403020204" pitchFamily="34" charset="0"/>
              </a:rPr>
              <a:t>throughout on both sides for all-weather smooth operations</a:t>
            </a:r>
          </a:p>
        </p:txBody>
      </p:sp>
    </p:spTree>
    <p:extLst>
      <p:ext uri="{BB962C8B-B14F-4D97-AF65-F5344CB8AC3E}">
        <p14:creationId xmlns:p14="http://schemas.microsoft.com/office/powerpoint/2010/main" val="7494385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D:\Digital Marketing - Sandeep Shinde\V-logis\ChemStore Photos\_HPA4233.JPG">
            <a:extLst>
              <a:ext uri="{FF2B5EF4-FFF2-40B4-BE49-F238E27FC236}">
                <a16:creationId xmlns="" xmlns:a16="http://schemas.microsoft.com/office/drawing/2014/main" id="{F57495C4-4DAF-4664-B035-4431678B9E03}"/>
              </a:ext>
            </a:extLst>
          </p:cNvPr>
          <p:cNvPicPr>
            <a:picLocks noChangeAspect="1" noChangeArrowheads="1"/>
          </p:cNvPicPr>
          <p:nvPr/>
        </p:nvPicPr>
        <p:blipFill>
          <a:blip r:embed="rId2" cstate="print"/>
          <a:srcRect/>
          <a:stretch>
            <a:fillRect/>
          </a:stretch>
        </p:blipFill>
        <p:spPr bwMode="auto">
          <a:xfrm>
            <a:off x="1439089" y="0"/>
            <a:ext cx="7704911" cy="5143500"/>
          </a:xfrm>
          <a:prstGeom prst="rect">
            <a:avLst/>
          </a:prstGeom>
        </p:spPr>
      </p:pic>
      <p:sp>
        <p:nvSpPr>
          <p:cNvPr id="9" name="Rectangle 8">
            <a:extLst>
              <a:ext uri="{FF2B5EF4-FFF2-40B4-BE49-F238E27FC236}">
                <a16:creationId xmlns="" xmlns:a16="http://schemas.microsoft.com/office/drawing/2014/main" id="{8AECA733-A62A-4312-AFDE-FF6600444497}"/>
              </a:ext>
            </a:extLst>
          </p:cNvPr>
          <p:cNvSpPr/>
          <p:nvPr/>
        </p:nvSpPr>
        <p:spPr>
          <a:xfrm rot="16200000">
            <a:off x="512376" y="926711"/>
            <a:ext cx="5143501" cy="3290076"/>
          </a:xfrm>
          <a:prstGeom prst="rect">
            <a:avLst/>
          </a:prstGeom>
          <a:gradFill>
            <a:gsLst>
              <a:gs pos="31000">
                <a:schemeClr val="bg1"/>
              </a:gs>
              <a:gs pos="100000">
                <a:schemeClr val="bg1">
                  <a:alpha val="0"/>
                </a:schemeClr>
              </a:gs>
            </a:gsLst>
            <a:lin ang="5400000" scaled="1"/>
          </a:gradFill>
          <a:ln>
            <a:no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endParaRPr lang="en-US" dirty="0"/>
          </a:p>
        </p:txBody>
      </p:sp>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3156954"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Smooth Loading &amp; Unloading</a:t>
            </a:r>
          </a:p>
        </p:txBody>
      </p:sp>
      <p:sp>
        <p:nvSpPr>
          <p:cNvPr id="6" name="TextBox 5">
            <a:extLst>
              <a:ext uri="{FF2B5EF4-FFF2-40B4-BE49-F238E27FC236}">
                <a16:creationId xmlns="" xmlns:a16="http://schemas.microsoft.com/office/drawing/2014/main" id="{F050A50D-FF99-484A-B5A7-E510F2165CF2}"/>
              </a:ext>
            </a:extLst>
          </p:cNvPr>
          <p:cNvSpPr txBox="1"/>
          <p:nvPr/>
        </p:nvSpPr>
        <p:spPr>
          <a:xfrm>
            <a:off x="405245" y="970252"/>
            <a:ext cx="5388336" cy="992579"/>
          </a:xfrm>
          <a:prstGeom prst="rect">
            <a:avLst/>
          </a:prstGeom>
          <a:noFill/>
        </p:spPr>
        <p:txBody>
          <a:bodyPr wrap="square" lIns="68580" tIns="34290" rIns="68580" bIns="34290" rtlCol="0">
            <a:spAutoFit/>
          </a:bodyPr>
          <a:lstStyle/>
          <a:p>
            <a:r>
              <a:rPr lang="en-US" sz="1500" b="1" dirty="0">
                <a:solidFill>
                  <a:srgbClr val="0A357B"/>
                </a:solidFill>
                <a:latin typeface="Source Sans Pro" panose="020B0503030403020204" pitchFamily="34" charset="0"/>
              </a:rPr>
              <a:t>6 Operating Docks </a:t>
            </a:r>
            <a:r>
              <a:rPr lang="en-US" sz="1500" dirty="0">
                <a:latin typeface="Source Sans Pro" panose="020B0503030403020204" pitchFamily="34" charset="0"/>
              </a:rPr>
              <a:t>at both sides of </a:t>
            </a:r>
            <a:r>
              <a:rPr lang="en-US" sz="1500" b="1" dirty="0">
                <a:solidFill>
                  <a:srgbClr val="0A357B"/>
                </a:solidFill>
                <a:latin typeface="Source Sans Pro" panose="020B0503030403020204" pitchFamily="34" charset="0"/>
              </a:rPr>
              <a:t>14.8 X 14.8 Ft </a:t>
            </a:r>
            <a:r>
              <a:rPr lang="en-US" sz="1500" dirty="0">
                <a:latin typeface="Source Sans Pro" panose="020B0503030403020204" pitchFamily="34" charset="0"/>
              </a:rPr>
              <a:t>(Both side operations. Dock levelers at every alternate dock) One additional shutter of </a:t>
            </a:r>
            <a:r>
              <a:rPr lang="en-US" sz="1500" b="1" dirty="0">
                <a:solidFill>
                  <a:srgbClr val="0A357B"/>
                </a:solidFill>
                <a:latin typeface="Source Sans Pro" panose="020B0503030403020204" pitchFamily="34" charset="0"/>
              </a:rPr>
              <a:t>14.8 X 20 Ft. for maintenance purpose</a:t>
            </a:r>
          </a:p>
        </p:txBody>
      </p:sp>
      <p:sp>
        <p:nvSpPr>
          <p:cNvPr id="8" name="Isosceles Triangle 7">
            <a:extLst>
              <a:ext uri="{FF2B5EF4-FFF2-40B4-BE49-F238E27FC236}">
                <a16:creationId xmlns="" xmlns:a16="http://schemas.microsoft.com/office/drawing/2014/main" id="{B9ED25FB-3B4B-4572-A699-CFE7C36F899A}"/>
              </a:ext>
            </a:extLst>
          </p:cNvPr>
          <p:cNvSpPr/>
          <p:nvPr/>
        </p:nvSpPr>
        <p:spPr>
          <a:xfrm rot="7222552">
            <a:off x="3329479" y="1747557"/>
            <a:ext cx="307655" cy="3204373"/>
          </a:xfrm>
          <a:prstGeom prst="triangle">
            <a:avLst/>
          </a:prstGeom>
          <a:solidFill>
            <a:srgbClr val="0A357B"/>
          </a:solidFill>
          <a:ln>
            <a:solidFill>
              <a:srgbClr val="133E8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pic>
        <p:nvPicPr>
          <p:cNvPr id="7" name="Picture 1" descr="D:\Digital Marketing - Sandeep Shinde\V-logis\ChemStore Photos\_HPA4312.JPG">
            <a:extLst>
              <a:ext uri="{FF2B5EF4-FFF2-40B4-BE49-F238E27FC236}">
                <a16:creationId xmlns="" xmlns:a16="http://schemas.microsoft.com/office/drawing/2014/main" id="{F15A3794-8742-470E-B7EF-1D2FBAC17037}"/>
              </a:ext>
            </a:extLst>
          </p:cNvPr>
          <p:cNvPicPr>
            <a:picLocks noChangeAspect="1" noChangeArrowheads="1"/>
          </p:cNvPicPr>
          <p:nvPr/>
        </p:nvPicPr>
        <p:blipFill>
          <a:blip r:embed="rId3" cstate="print"/>
          <a:srcRect/>
          <a:stretch>
            <a:fillRect/>
          </a:stretch>
        </p:blipFill>
        <p:spPr bwMode="auto">
          <a:xfrm>
            <a:off x="482891" y="1953990"/>
            <a:ext cx="2497968" cy="1667547"/>
          </a:xfrm>
          <a:prstGeom prst="rect">
            <a:avLst/>
          </a:prstGeom>
          <a:solidFill>
            <a:srgbClr val="FFFFFF">
              <a:shade val="85000"/>
            </a:srgbClr>
          </a:solidFill>
          <a:ln w="88900" cap="sq">
            <a:solidFill>
              <a:srgbClr val="133E8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 xmlns:a16="http://schemas.microsoft.com/office/drawing/2014/main" id="{4B7F0745-EB31-4181-83FE-9C882AA57A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3047" y="347108"/>
            <a:ext cx="1534284" cy="303443"/>
          </a:xfrm>
          <a:prstGeom prst="rect">
            <a:avLst/>
          </a:prstGeom>
        </p:spPr>
      </p:pic>
      <p:pic>
        <p:nvPicPr>
          <p:cNvPr id="12" name="Content Placeholder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4167" y="104163"/>
            <a:ext cx="2018480" cy="863209"/>
          </a:xfrm>
          <a:prstGeom prst="rect">
            <a:avLst/>
          </a:prstGeom>
        </p:spPr>
      </p:pic>
    </p:spTree>
    <p:extLst>
      <p:ext uri="{BB962C8B-B14F-4D97-AF65-F5344CB8AC3E}">
        <p14:creationId xmlns:p14="http://schemas.microsoft.com/office/powerpoint/2010/main" val="10683130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A57275BC-DA0C-409B-8ABF-72C4BDB20DCB}"/>
              </a:ext>
            </a:extLst>
          </p:cNvPr>
          <p:cNvSpPr/>
          <p:nvPr/>
        </p:nvSpPr>
        <p:spPr>
          <a:xfrm>
            <a:off x="0" y="878681"/>
            <a:ext cx="9144000" cy="2078832"/>
          </a:xfrm>
          <a:prstGeom prst="rect">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sp>
        <p:nvSpPr>
          <p:cNvPr id="4" name="TextBox 3">
            <a:extLst>
              <a:ext uri="{FF2B5EF4-FFF2-40B4-BE49-F238E27FC236}">
                <a16:creationId xmlns="" xmlns:a16="http://schemas.microsoft.com/office/drawing/2014/main" id="{73362283-A0A6-4BF9-8726-20EA15D1BD8D}"/>
              </a:ext>
            </a:extLst>
          </p:cNvPr>
          <p:cNvSpPr txBox="1"/>
          <p:nvPr/>
        </p:nvSpPr>
        <p:spPr>
          <a:xfrm>
            <a:off x="405244" y="301337"/>
            <a:ext cx="2313775"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Uninterrupted Power</a:t>
            </a:r>
          </a:p>
        </p:txBody>
      </p:sp>
      <p:sp>
        <p:nvSpPr>
          <p:cNvPr id="6" name="TextBox 5">
            <a:extLst>
              <a:ext uri="{FF2B5EF4-FFF2-40B4-BE49-F238E27FC236}">
                <a16:creationId xmlns="" xmlns:a16="http://schemas.microsoft.com/office/drawing/2014/main" id="{5F5A0FD2-6060-46C7-9077-31DF9643D66B}"/>
              </a:ext>
            </a:extLst>
          </p:cNvPr>
          <p:cNvSpPr txBox="1"/>
          <p:nvPr/>
        </p:nvSpPr>
        <p:spPr>
          <a:xfrm>
            <a:off x="1784931" y="1107952"/>
            <a:ext cx="5973821" cy="530915"/>
          </a:xfrm>
          <a:prstGeom prst="rect">
            <a:avLst/>
          </a:prstGeom>
          <a:noFill/>
        </p:spPr>
        <p:txBody>
          <a:bodyPr wrap="square" lIns="68580" tIns="34290" rIns="68580" bIns="34290" rtlCol="0">
            <a:spAutoFit/>
          </a:bodyPr>
          <a:lstStyle/>
          <a:p>
            <a:pPr algn="ctr"/>
            <a:r>
              <a:rPr lang="en-US" sz="1500" dirty="0">
                <a:solidFill>
                  <a:schemeClr val="bg1"/>
                </a:solidFill>
                <a:latin typeface="Source Sans Pro" panose="020B0503030403020204" pitchFamily="34" charset="0"/>
              </a:rPr>
              <a:t>Electric power system of </a:t>
            </a:r>
            <a:r>
              <a:rPr lang="en-US" sz="1500" b="1" dirty="0">
                <a:solidFill>
                  <a:schemeClr val="bg1"/>
                </a:solidFill>
                <a:latin typeface="Source Sans Pro" panose="020B0503030403020204" pitchFamily="34" charset="0"/>
              </a:rPr>
              <a:t>315 KVA Transformer &amp; DG back up</a:t>
            </a:r>
            <a:r>
              <a:rPr lang="en-US" sz="1500" dirty="0">
                <a:solidFill>
                  <a:schemeClr val="bg1"/>
                </a:solidFill>
                <a:latin typeface="Source Sans Pro" panose="020B0503030403020204" pitchFamily="34" charset="0"/>
              </a:rPr>
              <a:t> </a:t>
            </a:r>
          </a:p>
          <a:p>
            <a:pPr algn="ctr"/>
            <a:r>
              <a:rPr lang="en-US" sz="1500" dirty="0">
                <a:solidFill>
                  <a:schemeClr val="bg1"/>
                </a:solidFill>
                <a:latin typeface="Source Sans Pro" panose="020B0503030403020204" pitchFamily="34" charset="0"/>
              </a:rPr>
              <a:t>for on-site dedicated &amp; continuous power supply.</a:t>
            </a:r>
            <a:endParaRPr lang="en-US" sz="1500" b="1" dirty="0">
              <a:solidFill>
                <a:schemeClr val="bg1"/>
              </a:solidFill>
              <a:latin typeface="Source Sans Pro" panose="020B0503030403020204" pitchFamily="34" charset="0"/>
            </a:endParaRPr>
          </a:p>
        </p:txBody>
      </p:sp>
      <p:pic>
        <p:nvPicPr>
          <p:cNvPr id="5" name="Picture 4" descr="D:\Digital Marketing - Sandeep Shinde\V-logis\ChemStore Photos\_HPA4401.JPG">
            <a:extLst>
              <a:ext uri="{FF2B5EF4-FFF2-40B4-BE49-F238E27FC236}">
                <a16:creationId xmlns="" xmlns:a16="http://schemas.microsoft.com/office/drawing/2014/main" id="{555A4F3F-89AD-4F45-B506-0AE64EF80126}"/>
              </a:ext>
            </a:extLst>
          </p:cNvPr>
          <p:cNvPicPr>
            <a:picLocks noChangeAspect="1" noChangeArrowheads="1"/>
          </p:cNvPicPr>
          <p:nvPr/>
        </p:nvPicPr>
        <p:blipFill>
          <a:blip r:embed="rId2" cstate="print"/>
          <a:srcRect/>
          <a:stretch>
            <a:fillRect/>
          </a:stretch>
        </p:blipFill>
        <p:spPr bwMode="auto">
          <a:xfrm>
            <a:off x="4721820" y="1868137"/>
            <a:ext cx="3883711" cy="2592615"/>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pic>
        <p:nvPicPr>
          <p:cNvPr id="7" name="Picture 1" descr="D:\Digital Marketing - Sandeep Shinde\V-logis\ChemStore Photos\_HPA4550.JPG">
            <a:extLst>
              <a:ext uri="{FF2B5EF4-FFF2-40B4-BE49-F238E27FC236}">
                <a16:creationId xmlns="" xmlns:a16="http://schemas.microsoft.com/office/drawing/2014/main" id="{3F3CBE64-46AC-41BA-928C-D27B5DA46F26}"/>
              </a:ext>
            </a:extLst>
          </p:cNvPr>
          <p:cNvPicPr>
            <a:picLocks noChangeAspect="1" noChangeArrowheads="1"/>
          </p:cNvPicPr>
          <p:nvPr/>
        </p:nvPicPr>
        <p:blipFill>
          <a:blip r:embed="rId3" cstate="print"/>
          <a:srcRect/>
          <a:stretch>
            <a:fillRect/>
          </a:stretch>
        </p:blipFill>
        <p:spPr bwMode="auto">
          <a:xfrm>
            <a:off x="538472" y="1868137"/>
            <a:ext cx="3883711" cy="2592615"/>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pic>
        <p:nvPicPr>
          <p:cNvPr id="9" name="Picture 8">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25463779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3362283-A0A6-4BF9-8726-20EA15D1BD8D}"/>
              </a:ext>
            </a:extLst>
          </p:cNvPr>
          <p:cNvSpPr txBox="1"/>
          <p:nvPr/>
        </p:nvSpPr>
        <p:spPr>
          <a:xfrm>
            <a:off x="405244" y="301337"/>
            <a:ext cx="2324995"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About V-Trans group </a:t>
            </a:r>
          </a:p>
        </p:txBody>
      </p:sp>
      <p:pic>
        <p:nvPicPr>
          <p:cNvPr id="3" name="Picture 2">
            <a:extLst>
              <a:ext uri="{FF2B5EF4-FFF2-40B4-BE49-F238E27FC236}">
                <a16:creationId xmlns="" xmlns:a16="http://schemas.microsoft.com/office/drawing/2014/main" id="{7FC9E230-EAC3-4EE3-AE25-8C3D4C7C1C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61442" y="599504"/>
            <a:ext cx="5585603" cy="4619408"/>
          </a:xfrm>
          <a:prstGeom prst="rect">
            <a:avLst/>
          </a:prstGeom>
        </p:spPr>
      </p:pic>
      <p:sp>
        <p:nvSpPr>
          <p:cNvPr id="5" name="TextBox 4">
            <a:extLst>
              <a:ext uri="{FF2B5EF4-FFF2-40B4-BE49-F238E27FC236}">
                <a16:creationId xmlns="" xmlns:a16="http://schemas.microsoft.com/office/drawing/2014/main" id="{45145CD7-EC7F-4914-B7E0-DAC2B78F2091}"/>
              </a:ext>
            </a:extLst>
          </p:cNvPr>
          <p:cNvSpPr txBox="1"/>
          <p:nvPr/>
        </p:nvSpPr>
        <p:spPr>
          <a:xfrm>
            <a:off x="5805123" y="881401"/>
            <a:ext cx="925574" cy="500137"/>
          </a:xfrm>
          <a:prstGeom prst="rect">
            <a:avLst/>
          </a:prstGeom>
          <a:noFill/>
        </p:spPr>
        <p:txBody>
          <a:bodyPr wrap="none" lIns="68580" tIns="34290" rIns="68580" bIns="34290" rtlCol="0">
            <a:spAutoFit/>
          </a:bodyPr>
          <a:lstStyle/>
          <a:p>
            <a:r>
              <a:rPr lang="en-US" b="1" dirty="0">
                <a:latin typeface="Source Sans Pro" panose="020B0503030403020204" pitchFamily="34" charset="0"/>
              </a:rPr>
              <a:t>800 </a:t>
            </a:r>
            <a:r>
              <a:rPr lang="en-US" b="1" dirty="0">
                <a:latin typeface="Source Sans Pro" panose="020B0503030403020204" pitchFamily="34" charset="0"/>
              </a:rPr>
              <a:t>+</a:t>
            </a:r>
          </a:p>
          <a:p>
            <a:r>
              <a:rPr lang="en-US" dirty="0">
                <a:latin typeface="Source Sans Pro" panose="020B0503030403020204" pitchFamily="34" charset="0"/>
              </a:rPr>
              <a:t>Branches</a:t>
            </a:r>
          </a:p>
        </p:txBody>
      </p:sp>
      <p:sp>
        <p:nvSpPr>
          <p:cNvPr id="6" name="TextBox 5">
            <a:extLst>
              <a:ext uri="{FF2B5EF4-FFF2-40B4-BE49-F238E27FC236}">
                <a16:creationId xmlns="" xmlns:a16="http://schemas.microsoft.com/office/drawing/2014/main" id="{83D6AB64-CA1E-4CD3-94A5-B66DDCAABF0D}"/>
              </a:ext>
            </a:extLst>
          </p:cNvPr>
          <p:cNvSpPr txBox="1"/>
          <p:nvPr/>
        </p:nvSpPr>
        <p:spPr>
          <a:xfrm>
            <a:off x="6574223" y="1727802"/>
            <a:ext cx="1712648" cy="500137"/>
          </a:xfrm>
          <a:prstGeom prst="rect">
            <a:avLst/>
          </a:prstGeom>
          <a:noFill/>
        </p:spPr>
        <p:txBody>
          <a:bodyPr wrap="none" lIns="68580" tIns="34290" rIns="68580" bIns="34290" rtlCol="0">
            <a:spAutoFit/>
          </a:bodyPr>
          <a:lstStyle/>
          <a:p>
            <a:r>
              <a:rPr lang="en-US" b="1" dirty="0">
                <a:latin typeface="Source Sans Pro" panose="020B0503030403020204" pitchFamily="34" charset="0"/>
              </a:rPr>
              <a:t>2 Million </a:t>
            </a:r>
            <a:r>
              <a:rPr lang="en-US" dirty="0" err="1">
                <a:latin typeface="Source Sans Pro" panose="020B0503030403020204" pitchFamily="34" charset="0"/>
              </a:rPr>
              <a:t>Tonnes</a:t>
            </a:r>
            <a:r>
              <a:rPr lang="en-US" dirty="0">
                <a:latin typeface="Source Sans Pro" panose="020B0503030403020204" pitchFamily="34" charset="0"/>
              </a:rPr>
              <a:t> </a:t>
            </a:r>
          </a:p>
          <a:p>
            <a:r>
              <a:rPr lang="en-US" b="1" dirty="0">
                <a:latin typeface="Source Sans Pro" panose="020B0503030403020204" pitchFamily="34" charset="0"/>
              </a:rPr>
              <a:t>2.4 million</a:t>
            </a:r>
            <a:r>
              <a:rPr lang="en-US" dirty="0">
                <a:latin typeface="Source Sans Pro" panose="020B0503030403020204" pitchFamily="34" charset="0"/>
              </a:rPr>
              <a:t> dockets</a:t>
            </a:r>
          </a:p>
        </p:txBody>
      </p:sp>
      <p:sp>
        <p:nvSpPr>
          <p:cNvPr id="7" name="TextBox 6">
            <a:extLst>
              <a:ext uri="{FF2B5EF4-FFF2-40B4-BE49-F238E27FC236}">
                <a16:creationId xmlns="" xmlns:a16="http://schemas.microsoft.com/office/drawing/2014/main" id="{7BF498AD-289D-42B9-9069-990EA9E51BD5}"/>
              </a:ext>
            </a:extLst>
          </p:cNvPr>
          <p:cNvSpPr txBox="1"/>
          <p:nvPr/>
        </p:nvSpPr>
        <p:spPr>
          <a:xfrm>
            <a:off x="7107454" y="2651109"/>
            <a:ext cx="1771960" cy="500137"/>
          </a:xfrm>
          <a:prstGeom prst="rect">
            <a:avLst/>
          </a:prstGeom>
          <a:noFill/>
        </p:spPr>
        <p:txBody>
          <a:bodyPr wrap="none" lIns="68580" tIns="34290" rIns="68580" bIns="34290" rtlCol="0">
            <a:spAutoFit/>
          </a:bodyPr>
          <a:lstStyle/>
          <a:p>
            <a:r>
              <a:rPr lang="en-US" b="1" dirty="0">
                <a:latin typeface="Source Sans Pro" panose="020B0503030403020204" pitchFamily="34" charset="0"/>
              </a:rPr>
              <a:t>9,00,000 + sq. ft.  </a:t>
            </a:r>
          </a:p>
          <a:p>
            <a:r>
              <a:rPr lang="en-US" dirty="0">
                <a:latin typeface="Source Sans Pro" panose="020B0503030403020204" pitchFamily="34" charset="0"/>
              </a:rPr>
              <a:t>warehousing space</a:t>
            </a:r>
          </a:p>
        </p:txBody>
      </p:sp>
      <p:sp>
        <p:nvSpPr>
          <p:cNvPr id="8" name="TextBox 7">
            <a:extLst>
              <a:ext uri="{FF2B5EF4-FFF2-40B4-BE49-F238E27FC236}">
                <a16:creationId xmlns="" xmlns:a16="http://schemas.microsoft.com/office/drawing/2014/main" id="{DAF4E3AF-FC65-48A4-8847-67489F64C2BF}"/>
              </a:ext>
            </a:extLst>
          </p:cNvPr>
          <p:cNvSpPr txBox="1"/>
          <p:nvPr/>
        </p:nvSpPr>
        <p:spPr>
          <a:xfrm>
            <a:off x="6644376" y="3512008"/>
            <a:ext cx="2110193" cy="500137"/>
          </a:xfrm>
          <a:prstGeom prst="rect">
            <a:avLst/>
          </a:prstGeom>
          <a:noFill/>
        </p:spPr>
        <p:txBody>
          <a:bodyPr wrap="none" lIns="68580" tIns="34290" rIns="68580" bIns="34290" rtlCol="0">
            <a:spAutoFit/>
          </a:bodyPr>
          <a:lstStyle/>
          <a:p>
            <a:r>
              <a:rPr lang="en-US" b="1" dirty="0">
                <a:latin typeface="Source Sans Pro" panose="020B0503030403020204" pitchFamily="34" charset="0"/>
              </a:rPr>
              <a:t>1300</a:t>
            </a:r>
            <a:r>
              <a:rPr lang="en-US" b="1" dirty="0">
                <a:latin typeface="Source Sans Pro" panose="020B0503030403020204" pitchFamily="34" charset="0"/>
              </a:rPr>
              <a:t>+</a:t>
            </a:r>
            <a:r>
              <a:rPr lang="en-US" dirty="0">
                <a:latin typeface="Source Sans Pro" panose="020B0503030403020204" pitchFamily="34" charset="0"/>
              </a:rPr>
              <a:t> captive vehicles, </a:t>
            </a:r>
          </a:p>
          <a:p>
            <a:r>
              <a:rPr lang="en-US" dirty="0">
                <a:latin typeface="Source Sans Pro" panose="020B0503030403020204" pitchFamily="34" charset="0"/>
              </a:rPr>
              <a:t>GPS enabled</a:t>
            </a:r>
          </a:p>
        </p:txBody>
      </p:sp>
      <p:sp>
        <p:nvSpPr>
          <p:cNvPr id="9" name="TextBox 8">
            <a:extLst>
              <a:ext uri="{FF2B5EF4-FFF2-40B4-BE49-F238E27FC236}">
                <a16:creationId xmlns="" xmlns:a16="http://schemas.microsoft.com/office/drawing/2014/main" id="{B73C439D-DD90-4F76-8CD8-A94BDB7286AE}"/>
              </a:ext>
            </a:extLst>
          </p:cNvPr>
          <p:cNvSpPr txBox="1"/>
          <p:nvPr/>
        </p:nvSpPr>
        <p:spPr>
          <a:xfrm>
            <a:off x="5805124" y="4326540"/>
            <a:ext cx="1589218" cy="500137"/>
          </a:xfrm>
          <a:prstGeom prst="rect">
            <a:avLst/>
          </a:prstGeom>
          <a:noFill/>
        </p:spPr>
        <p:txBody>
          <a:bodyPr wrap="none" lIns="68580" tIns="34290" rIns="68580" bIns="34290" rtlCol="0">
            <a:spAutoFit/>
          </a:bodyPr>
          <a:lstStyle/>
          <a:p>
            <a:r>
              <a:rPr lang="en-US" b="1" dirty="0">
                <a:latin typeface="Source Sans Pro" panose="020B0503030403020204" pitchFamily="34" charset="0"/>
              </a:rPr>
              <a:t>ISO : 9001 : 2015 </a:t>
            </a:r>
          </a:p>
          <a:p>
            <a:r>
              <a:rPr lang="en-US" dirty="0">
                <a:latin typeface="Source Sans Pro" panose="020B0503030403020204" pitchFamily="34" charset="0"/>
              </a:rPr>
              <a:t>accreditation</a:t>
            </a:r>
          </a:p>
        </p:txBody>
      </p:sp>
      <p:sp>
        <p:nvSpPr>
          <p:cNvPr id="10" name="TextBox 9">
            <a:extLst>
              <a:ext uri="{FF2B5EF4-FFF2-40B4-BE49-F238E27FC236}">
                <a16:creationId xmlns="" xmlns:a16="http://schemas.microsoft.com/office/drawing/2014/main" id="{7E2F4744-40EA-45D7-BA5D-74ADE775A295}"/>
              </a:ext>
            </a:extLst>
          </p:cNvPr>
          <p:cNvSpPr txBox="1"/>
          <p:nvPr/>
        </p:nvSpPr>
        <p:spPr>
          <a:xfrm>
            <a:off x="1319908" y="881401"/>
            <a:ext cx="1976984" cy="715581"/>
          </a:xfrm>
          <a:prstGeom prst="rect">
            <a:avLst/>
          </a:prstGeom>
          <a:noFill/>
        </p:spPr>
        <p:txBody>
          <a:bodyPr wrap="square" lIns="68580" tIns="34290" rIns="68580" bIns="34290" rtlCol="0">
            <a:spAutoFit/>
          </a:bodyPr>
          <a:lstStyle/>
          <a:p>
            <a:pPr algn="r"/>
            <a:r>
              <a:rPr lang="en-IN" b="1" dirty="0">
                <a:solidFill>
                  <a:srgbClr val="000000"/>
                </a:solidFill>
                <a:latin typeface="Source Sans Pro" panose="020B0503030403020204" pitchFamily="34" charset="0"/>
                <a:ea typeface="Calibri" panose="020F0502020204030204" pitchFamily="34" charset="0"/>
              </a:rPr>
              <a:t>30% business </a:t>
            </a:r>
            <a:r>
              <a:rPr lang="en-IN" dirty="0">
                <a:solidFill>
                  <a:srgbClr val="000000"/>
                </a:solidFill>
                <a:latin typeface="Source Sans Pro" panose="020B0503030403020204" pitchFamily="34" charset="0"/>
                <a:ea typeface="Calibri" panose="020F0502020204030204" pitchFamily="34" charset="0"/>
              </a:rPr>
              <a:t>from Chemical Transportation</a:t>
            </a:r>
            <a:endParaRPr lang="en-US" dirty="0">
              <a:latin typeface="Source Sans Pro" panose="020B0503030403020204" pitchFamily="34" charset="0"/>
            </a:endParaRPr>
          </a:p>
        </p:txBody>
      </p:sp>
      <p:sp>
        <p:nvSpPr>
          <p:cNvPr id="11" name="TextBox 10">
            <a:extLst>
              <a:ext uri="{FF2B5EF4-FFF2-40B4-BE49-F238E27FC236}">
                <a16:creationId xmlns="" xmlns:a16="http://schemas.microsoft.com/office/drawing/2014/main" id="{E58E0948-E05B-4DE8-B10D-9543F8B34B3F}"/>
              </a:ext>
            </a:extLst>
          </p:cNvPr>
          <p:cNvSpPr txBox="1"/>
          <p:nvPr/>
        </p:nvSpPr>
        <p:spPr>
          <a:xfrm>
            <a:off x="607819" y="1727802"/>
            <a:ext cx="1976984" cy="760786"/>
          </a:xfrm>
          <a:prstGeom prst="rect">
            <a:avLst/>
          </a:prstGeom>
          <a:noFill/>
        </p:spPr>
        <p:txBody>
          <a:bodyPr wrap="square" lIns="68580" tIns="34290" rIns="68580" bIns="34290" rtlCol="0">
            <a:spAutoFit/>
          </a:bodyPr>
          <a:lstStyle/>
          <a:p>
            <a:pPr algn="r">
              <a:lnSpc>
                <a:spcPct val="107000"/>
              </a:lnSpc>
            </a:pPr>
            <a:r>
              <a:rPr lang="en-IN" dirty="0">
                <a:latin typeface="Source Sans Pro" panose="020B0503030403020204" pitchFamily="34" charset="0"/>
                <a:ea typeface="Noto Sans Symbols"/>
                <a:cs typeface="Noto Sans Symbols"/>
              </a:rPr>
              <a:t>Handles </a:t>
            </a:r>
            <a:r>
              <a:rPr lang="en-IN" b="1" dirty="0">
                <a:solidFill>
                  <a:srgbClr val="000000"/>
                </a:solidFill>
                <a:latin typeface="Source Sans Pro" panose="020B0503030403020204" pitchFamily="34" charset="0"/>
                <a:ea typeface="Noto Sans Symbols"/>
                <a:cs typeface="Noto Sans Symbols"/>
              </a:rPr>
              <a:t>6 lakh tonnes</a:t>
            </a:r>
            <a:r>
              <a:rPr lang="en-IN" dirty="0">
                <a:solidFill>
                  <a:srgbClr val="000000"/>
                </a:solidFill>
                <a:latin typeface="Source Sans Pro" panose="020B0503030403020204" pitchFamily="34" charset="0"/>
                <a:ea typeface="Noto Sans Symbols"/>
                <a:cs typeface="Noto Sans Symbols"/>
              </a:rPr>
              <a:t> of Chemicals annually</a:t>
            </a:r>
            <a:endParaRPr lang="en-US" dirty="0">
              <a:latin typeface="Source Sans Pro" panose="020B0503030403020204" pitchFamily="34" charset="0"/>
              <a:ea typeface="Noto Sans Symbols"/>
              <a:cs typeface="Noto Sans Symbols"/>
            </a:endParaRPr>
          </a:p>
        </p:txBody>
      </p:sp>
      <p:sp>
        <p:nvSpPr>
          <p:cNvPr id="12" name="TextBox 11">
            <a:extLst>
              <a:ext uri="{FF2B5EF4-FFF2-40B4-BE49-F238E27FC236}">
                <a16:creationId xmlns="" xmlns:a16="http://schemas.microsoft.com/office/drawing/2014/main" id="{76FE10F0-7200-4CAB-B201-E126F30001C0}"/>
              </a:ext>
            </a:extLst>
          </p:cNvPr>
          <p:cNvSpPr txBox="1"/>
          <p:nvPr/>
        </p:nvSpPr>
        <p:spPr>
          <a:xfrm>
            <a:off x="759457" y="2651109"/>
            <a:ext cx="1308692" cy="500137"/>
          </a:xfrm>
          <a:prstGeom prst="rect">
            <a:avLst/>
          </a:prstGeom>
          <a:noFill/>
        </p:spPr>
        <p:txBody>
          <a:bodyPr wrap="none" lIns="68580" tIns="34290" rIns="68580" bIns="34290" rtlCol="0">
            <a:spAutoFit/>
          </a:bodyPr>
          <a:lstStyle/>
          <a:p>
            <a:pPr algn="r"/>
            <a:r>
              <a:rPr lang="en-US" dirty="0">
                <a:latin typeface="Source Sans Pro" panose="020B0503030403020204" pitchFamily="34" charset="0"/>
              </a:rPr>
              <a:t>INR </a:t>
            </a:r>
            <a:r>
              <a:rPr lang="en-US" b="1" dirty="0">
                <a:latin typeface="Source Sans Pro" panose="020B0503030403020204" pitchFamily="34" charset="0"/>
              </a:rPr>
              <a:t>10 billion </a:t>
            </a:r>
          </a:p>
          <a:p>
            <a:pPr algn="r"/>
            <a:r>
              <a:rPr lang="en-US" dirty="0">
                <a:latin typeface="Source Sans Pro" panose="020B0503030403020204" pitchFamily="34" charset="0"/>
              </a:rPr>
              <a:t>Turnover</a:t>
            </a:r>
          </a:p>
        </p:txBody>
      </p:sp>
      <p:sp>
        <p:nvSpPr>
          <p:cNvPr id="13" name="TextBox 12">
            <a:extLst>
              <a:ext uri="{FF2B5EF4-FFF2-40B4-BE49-F238E27FC236}">
                <a16:creationId xmlns="" xmlns:a16="http://schemas.microsoft.com/office/drawing/2014/main" id="{15521A61-9CF9-4DA2-8559-EAC5DDD551CF}"/>
              </a:ext>
            </a:extLst>
          </p:cNvPr>
          <p:cNvSpPr txBox="1"/>
          <p:nvPr/>
        </p:nvSpPr>
        <p:spPr>
          <a:xfrm>
            <a:off x="796813" y="3523599"/>
            <a:ext cx="1787990" cy="500137"/>
          </a:xfrm>
          <a:prstGeom prst="rect">
            <a:avLst/>
          </a:prstGeom>
          <a:noFill/>
        </p:spPr>
        <p:txBody>
          <a:bodyPr wrap="none" lIns="68580" tIns="34290" rIns="68580" bIns="34290" rtlCol="0">
            <a:spAutoFit/>
          </a:bodyPr>
          <a:lstStyle/>
          <a:p>
            <a:pPr algn="r"/>
            <a:r>
              <a:rPr lang="en-US" b="1" dirty="0">
                <a:latin typeface="Source Sans Pro" panose="020B0503030403020204" pitchFamily="34" charset="0"/>
              </a:rPr>
              <a:t>1,00,000</a:t>
            </a:r>
            <a:r>
              <a:rPr lang="en-US" dirty="0">
                <a:latin typeface="Source Sans Pro" panose="020B0503030403020204" pitchFamily="34" charset="0"/>
              </a:rPr>
              <a:t> </a:t>
            </a:r>
          </a:p>
          <a:p>
            <a:pPr algn="r"/>
            <a:r>
              <a:rPr lang="en-US" dirty="0">
                <a:latin typeface="Source Sans Pro" panose="020B0503030403020204" pitchFamily="34" charset="0"/>
              </a:rPr>
              <a:t>Satisfied customers</a:t>
            </a:r>
          </a:p>
        </p:txBody>
      </p:sp>
      <p:sp>
        <p:nvSpPr>
          <p:cNvPr id="14" name="TextBox 13">
            <a:extLst>
              <a:ext uri="{FF2B5EF4-FFF2-40B4-BE49-F238E27FC236}">
                <a16:creationId xmlns="" xmlns:a16="http://schemas.microsoft.com/office/drawing/2014/main" id="{6532AD47-C6B5-413D-819C-55218D2F13BF}"/>
              </a:ext>
            </a:extLst>
          </p:cNvPr>
          <p:cNvSpPr txBox="1"/>
          <p:nvPr/>
        </p:nvSpPr>
        <p:spPr>
          <a:xfrm>
            <a:off x="1600644" y="4326540"/>
            <a:ext cx="1707840" cy="500137"/>
          </a:xfrm>
          <a:prstGeom prst="rect">
            <a:avLst/>
          </a:prstGeom>
          <a:noFill/>
        </p:spPr>
        <p:txBody>
          <a:bodyPr wrap="none" lIns="68580" tIns="34290" rIns="68580" bIns="34290" rtlCol="0">
            <a:spAutoFit/>
          </a:bodyPr>
          <a:lstStyle/>
          <a:p>
            <a:pPr algn="r"/>
            <a:r>
              <a:rPr lang="en-US" b="1" dirty="0">
                <a:latin typeface="Source Sans Pro" panose="020B0503030403020204" pitchFamily="34" charset="0"/>
              </a:rPr>
              <a:t>3000 + </a:t>
            </a:r>
            <a:r>
              <a:rPr lang="en-US" dirty="0">
                <a:latin typeface="Source Sans Pro" panose="020B0503030403020204" pitchFamily="34" charset="0"/>
              </a:rPr>
              <a:t>passionate </a:t>
            </a:r>
          </a:p>
          <a:p>
            <a:pPr algn="r"/>
            <a:r>
              <a:rPr lang="en-US" dirty="0">
                <a:latin typeface="Source Sans Pro" panose="020B0503030403020204" pitchFamily="34" charset="0"/>
              </a:rPr>
              <a:t>professionals</a:t>
            </a:r>
          </a:p>
        </p:txBody>
      </p:sp>
      <p:sp>
        <p:nvSpPr>
          <p:cNvPr id="15" name="TextBox 14">
            <a:extLst>
              <a:ext uri="{FF2B5EF4-FFF2-40B4-BE49-F238E27FC236}">
                <a16:creationId xmlns="" xmlns:a16="http://schemas.microsoft.com/office/drawing/2014/main" id="{ADC40795-1F12-40F5-BE5D-7B9A57B46D99}"/>
              </a:ext>
            </a:extLst>
          </p:cNvPr>
          <p:cNvSpPr txBox="1"/>
          <p:nvPr/>
        </p:nvSpPr>
        <p:spPr>
          <a:xfrm>
            <a:off x="4039558" y="2747625"/>
            <a:ext cx="1085875" cy="330860"/>
          </a:xfrm>
          <a:prstGeom prst="rect">
            <a:avLst/>
          </a:prstGeom>
          <a:noFill/>
        </p:spPr>
        <p:txBody>
          <a:bodyPr wrap="none" lIns="68580" tIns="34290" rIns="68580" bIns="34290" rtlCol="0">
            <a:spAutoFit/>
          </a:bodyPr>
          <a:lstStyle/>
          <a:p>
            <a:r>
              <a:rPr lang="en-US" sz="1700" b="1" dirty="0">
                <a:solidFill>
                  <a:schemeClr val="bg1"/>
                </a:solidFill>
                <a:latin typeface="Source Sans Pro" panose="020B0503030403020204" pitchFamily="34" charset="0"/>
              </a:rPr>
              <a:t>Key Facts</a:t>
            </a:r>
          </a:p>
        </p:txBody>
      </p:sp>
      <p:pic>
        <p:nvPicPr>
          <p:cNvPr id="16" name="Picture 15">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35617171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0A01C81A-66FE-400F-8E88-8EB812034393}"/>
              </a:ext>
            </a:extLst>
          </p:cNvPr>
          <p:cNvSpPr/>
          <p:nvPr/>
        </p:nvSpPr>
        <p:spPr>
          <a:xfrm>
            <a:off x="0" y="1532334"/>
            <a:ext cx="9144000" cy="2078832"/>
          </a:xfrm>
          <a:prstGeom prst="rect">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pic>
        <p:nvPicPr>
          <p:cNvPr id="4" name="Picture 2">
            <a:extLst>
              <a:ext uri="{FF2B5EF4-FFF2-40B4-BE49-F238E27FC236}">
                <a16:creationId xmlns="" xmlns:a16="http://schemas.microsoft.com/office/drawing/2014/main" id="{FA719B9C-3477-4608-8415-401C7EE90A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7619" y="639218"/>
            <a:ext cx="3033281" cy="4361155"/>
          </a:xfrm>
          <a:prstGeom prst="rect">
            <a:avLst/>
          </a:prstGeom>
          <a:noFill/>
        </p:spPr>
      </p:pic>
      <p:sp>
        <p:nvSpPr>
          <p:cNvPr id="5" name="Rectangle 4">
            <a:extLst>
              <a:ext uri="{FF2B5EF4-FFF2-40B4-BE49-F238E27FC236}">
                <a16:creationId xmlns="" xmlns:a16="http://schemas.microsoft.com/office/drawing/2014/main" id="{CE9DEDB1-052E-4C3E-A798-A3FF171A1DD2}"/>
              </a:ext>
            </a:extLst>
          </p:cNvPr>
          <p:cNvSpPr/>
          <p:nvPr/>
        </p:nvSpPr>
        <p:spPr>
          <a:xfrm>
            <a:off x="5357812" y="2100368"/>
            <a:ext cx="2695439" cy="761747"/>
          </a:xfrm>
          <a:prstGeom prst="rect">
            <a:avLst/>
          </a:prstGeom>
        </p:spPr>
        <p:txBody>
          <a:bodyPr wrap="square" lIns="68580" tIns="34290" rIns="68580" bIns="34290">
            <a:spAutoFit/>
          </a:bodyPr>
          <a:lstStyle/>
          <a:p>
            <a:pPr fontAlgn="base"/>
            <a:r>
              <a:rPr lang="en-US" sz="1500" dirty="0">
                <a:solidFill>
                  <a:schemeClr val="bg1"/>
                </a:solidFill>
                <a:latin typeface="Source Sans Pro" panose="020B0503030403020204" pitchFamily="34" charset="0"/>
              </a:rPr>
              <a:t>Back up options for electricity – uninterrupted operations at all the times </a:t>
            </a:r>
            <a:endParaRPr lang="en-US" sz="1500" dirty="0">
              <a:solidFill>
                <a:schemeClr val="bg1"/>
              </a:solidFill>
              <a:latin typeface="Source Sans Pro" panose="020B0503030403020204" pitchFamily="34" charset="0"/>
              <a:ea typeface="Calibri"/>
            </a:endParaRPr>
          </a:p>
        </p:txBody>
      </p:sp>
      <p:sp>
        <p:nvSpPr>
          <p:cNvPr id="7" name="TextBox 6">
            <a:extLst>
              <a:ext uri="{FF2B5EF4-FFF2-40B4-BE49-F238E27FC236}">
                <a16:creationId xmlns="" xmlns:a16="http://schemas.microsoft.com/office/drawing/2014/main" id="{BB365297-59BA-42A6-980B-A8FB43B9A21A}"/>
              </a:ext>
            </a:extLst>
          </p:cNvPr>
          <p:cNvSpPr txBox="1"/>
          <p:nvPr/>
        </p:nvSpPr>
        <p:spPr>
          <a:xfrm>
            <a:off x="405244" y="301337"/>
            <a:ext cx="2206373"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24x7 Power back-up</a:t>
            </a:r>
          </a:p>
        </p:txBody>
      </p:sp>
      <p:pic>
        <p:nvPicPr>
          <p:cNvPr id="6" name="Picture 5">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32513953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5BC98B8A-5A44-44AF-BBDF-F74DAB8DBC39}"/>
              </a:ext>
            </a:extLst>
          </p:cNvPr>
          <p:cNvSpPr txBox="1"/>
          <p:nvPr/>
        </p:nvSpPr>
        <p:spPr>
          <a:xfrm>
            <a:off x="405245" y="1070264"/>
            <a:ext cx="411010" cy="253916"/>
          </a:xfrm>
          <a:prstGeom prst="rect">
            <a:avLst/>
          </a:prstGeom>
          <a:noFill/>
        </p:spPr>
        <p:txBody>
          <a:bodyPr wrap="none" lIns="68580" tIns="34290" rIns="68580" bIns="34290" rtlCol="0">
            <a:spAutoFit/>
          </a:bodyPr>
          <a:lstStyle/>
          <a:p>
            <a:r>
              <a:rPr lang="en-US" sz="1200" dirty="0">
                <a:latin typeface="Source Sans Pro" panose="020B0503030403020204" pitchFamily="34" charset="0"/>
              </a:rPr>
              <a:t>test</a:t>
            </a:r>
            <a:endParaRPr lang="en-US" sz="1200" b="1" dirty="0">
              <a:solidFill>
                <a:srgbClr val="143D80"/>
              </a:solidFill>
              <a:latin typeface="Source Sans Pro" panose="020B0503030403020204" pitchFamily="34" charset="0"/>
            </a:endParaRPr>
          </a:p>
        </p:txBody>
      </p:sp>
      <p:sp>
        <p:nvSpPr>
          <p:cNvPr id="5" name="TextBox 4">
            <a:extLst>
              <a:ext uri="{FF2B5EF4-FFF2-40B4-BE49-F238E27FC236}">
                <a16:creationId xmlns="" xmlns:a16="http://schemas.microsoft.com/office/drawing/2014/main" id="{90AC5C74-D7B7-460C-B8FD-B5B8BBD530F6}"/>
              </a:ext>
            </a:extLst>
          </p:cNvPr>
          <p:cNvSpPr txBox="1"/>
          <p:nvPr/>
        </p:nvSpPr>
        <p:spPr>
          <a:xfrm>
            <a:off x="405245" y="301337"/>
            <a:ext cx="3637855"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Seamless dock-to-rack Movement </a:t>
            </a:r>
          </a:p>
        </p:txBody>
      </p:sp>
      <p:sp>
        <p:nvSpPr>
          <p:cNvPr id="4" name="Rectangle 3">
            <a:extLst>
              <a:ext uri="{FF2B5EF4-FFF2-40B4-BE49-F238E27FC236}">
                <a16:creationId xmlns="" xmlns:a16="http://schemas.microsoft.com/office/drawing/2014/main" id="{73DED928-89BC-449B-89F0-8FDF96DCC96A}"/>
              </a:ext>
            </a:extLst>
          </p:cNvPr>
          <p:cNvSpPr/>
          <p:nvPr/>
        </p:nvSpPr>
        <p:spPr>
          <a:xfrm>
            <a:off x="0" y="2571750"/>
            <a:ext cx="9144000" cy="1956708"/>
          </a:xfrm>
          <a:prstGeom prst="rect">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pic>
        <p:nvPicPr>
          <p:cNvPr id="7" name="Picture 6">
            <a:extLst>
              <a:ext uri="{FF2B5EF4-FFF2-40B4-BE49-F238E27FC236}">
                <a16:creationId xmlns="" xmlns:a16="http://schemas.microsoft.com/office/drawing/2014/main" id="{AF90D86B-51A2-43C4-80EF-9B9EC585CDF5}"/>
              </a:ext>
              <a:ext uri="{C183D7F6-B498-43B3-948B-1728B52AA6E4}">
                <adec:decorative xmlns="" xmlns:adec="http://schemas.microsoft.com/office/drawing/2017/decorative" val="0"/>
              </a:ext>
            </a:extLst>
          </p:cNvPr>
          <p:cNvPicPr>
            <a:picLocks noChangeAspect="1" noChangeArrowheads="1"/>
          </p:cNvPicPr>
          <p:nvPr/>
        </p:nvPicPr>
        <p:blipFill>
          <a:blip r:embed="rId2"/>
          <a:srcRect/>
          <a:stretch>
            <a:fillRect/>
          </a:stretch>
        </p:blipFill>
        <p:spPr bwMode="auto">
          <a:xfrm>
            <a:off x="405245" y="1070264"/>
            <a:ext cx="3767350" cy="318605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sp>
        <p:nvSpPr>
          <p:cNvPr id="8" name="TextBox 7">
            <a:extLst>
              <a:ext uri="{FF2B5EF4-FFF2-40B4-BE49-F238E27FC236}">
                <a16:creationId xmlns="" xmlns:a16="http://schemas.microsoft.com/office/drawing/2014/main" id="{A9CD560B-F9B6-47ED-9739-A85A7CCE4180}"/>
              </a:ext>
            </a:extLst>
          </p:cNvPr>
          <p:cNvSpPr txBox="1"/>
          <p:nvPr/>
        </p:nvSpPr>
        <p:spPr>
          <a:xfrm>
            <a:off x="4332514" y="1581196"/>
            <a:ext cx="4406242" cy="761747"/>
          </a:xfrm>
          <a:prstGeom prst="rect">
            <a:avLst/>
          </a:prstGeom>
          <a:noFill/>
        </p:spPr>
        <p:txBody>
          <a:bodyPr wrap="square" lIns="68580" tIns="34290" rIns="68580" bIns="34290" rtlCol="0">
            <a:spAutoFit/>
          </a:bodyPr>
          <a:lstStyle/>
          <a:p>
            <a:r>
              <a:rPr lang="en-US" sz="1500" b="1" dirty="0">
                <a:solidFill>
                  <a:srgbClr val="002060"/>
                </a:solidFill>
                <a:latin typeface="Source Sans Pro" panose="020B0503030403020204" pitchFamily="34" charset="0"/>
              </a:rPr>
              <a:t>Articulated </a:t>
            </a:r>
            <a:r>
              <a:rPr lang="en-US" sz="1500" dirty="0">
                <a:latin typeface="Source Sans Pro" panose="020B0503030403020204" pitchFamily="34" charset="0"/>
              </a:rPr>
              <a:t>forklift, Battery operated fork lift, Battery operated pallet truck, Hydraulic pallet truck etc.</a:t>
            </a:r>
          </a:p>
        </p:txBody>
      </p:sp>
      <p:pic>
        <p:nvPicPr>
          <p:cNvPr id="9" name="Picture 8">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16877274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D:\Digital Marketing - Sandeep Shinde\V-logis\ChemStore Photos\_HPA4078.JPG">
            <a:extLst>
              <a:ext uri="{FF2B5EF4-FFF2-40B4-BE49-F238E27FC236}">
                <a16:creationId xmlns="" xmlns:a16="http://schemas.microsoft.com/office/drawing/2014/main" id="{059D3B6E-E5E3-4433-8FBC-A614AF5D71B4}"/>
              </a:ext>
            </a:extLst>
          </p:cNvPr>
          <p:cNvPicPr>
            <a:picLocks noChangeAspect="1" noChangeArrowheads="1"/>
          </p:cNvPicPr>
          <p:nvPr/>
        </p:nvPicPr>
        <p:blipFill>
          <a:blip r:embed="rId2" cstate="print"/>
          <a:srcRect/>
          <a:stretch>
            <a:fillRect/>
          </a:stretch>
        </p:blipFill>
        <p:spPr bwMode="auto">
          <a:xfrm>
            <a:off x="0" y="1155990"/>
            <a:ext cx="5190386" cy="3464900"/>
          </a:xfrm>
          <a:prstGeom prst="rect">
            <a:avLst/>
          </a:prstGeom>
          <a:noFill/>
        </p:spPr>
      </p:pic>
      <p:pic>
        <p:nvPicPr>
          <p:cNvPr id="7" name="Picture 2">
            <a:extLst>
              <a:ext uri="{FF2B5EF4-FFF2-40B4-BE49-F238E27FC236}">
                <a16:creationId xmlns="" xmlns:a16="http://schemas.microsoft.com/office/drawing/2014/main" id="{F385E0D7-8F20-42CA-8D8B-16F72F663BB8}"/>
              </a:ext>
            </a:extLst>
          </p:cNvPr>
          <p:cNvPicPr>
            <a:picLocks noChangeAspect="1" noChangeArrowheads="1"/>
          </p:cNvPicPr>
          <p:nvPr/>
        </p:nvPicPr>
        <p:blipFill>
          <a:blip r:embed="rId3" cstate="print"/>
          <a:srcRect/>
          <a:stretch>
            <a:fillRect/>
          </a:stretch>
        </p:blipFill>
        <p:spPr bwMode="auto">
          <a:xfrm>
            <a:off x="5326046" y="1155990"/>
            <a:ext cx="2313004" cy="3464899"/>
          </a:xfrm>
          <a:prstGeom prst="rect">
            <a:avLst/>
          </a:prstGeom>
          <a:noFill/>
          <a:ln w="9525">
            <a:noFill/>
            <a:miter lim="800000"/>
            <a:headEnd/>
            <a:tailEnd/>
          </a:ln>
          <a:effectLst/>
        </p:spPr>
      </p:pic>
      <p:sp>
        <p:nvSpPr>
          <p:cNvPr id="2" name="Rectangle 1">
            <a:extLst>
              <a:ext uri="{FF2B5EF4-FFF2-40B4-BE49-F238E27FC236}">
                <a16:creationId xmlns="" xmlns:a16="http://schemas.microsoft.com/office/drawing/2014/main" id="{6D8372B4-4C1B-4BF8-B314-7E257D60DF5B}"/>
              </a:ext>
            </a:extLst>
          </p:cNvPr>
          <p:cNvSpPr/>
          <p:nvPr/>
        </p:nvSpPr>
        <p:spPr>
          <a:xfrm>
            <a:off x="1" y="3711443"/>
            <a:ext cx="2250281" cy="596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sp>
        <p:nvSpPr>
          <p:cNvPr id="8" name="TextBox 7">
            <a:extLst>
              <a:ext uri="{FF2B5EF4-FFF2-40B4-BE49-F238E27FC236}">
                <a16:creationId xmlns="" xmlns:a16="http://schemas.microsoft.com/office/drawing/2014/main" id="{F7AA5116-F28C-4AEA-A8E2-367A850D9E48}"/>
              </a:ext>
            </a:extLst>
          </p:cNvPr>
          <p:cNvSpPr txBox="1"/>
          <p:nvPr/>
        </p:nvSpPr>
        <p:spPr>
          <a:xfrm>
            <a:off x="92869" y="3748191"/>
            <a:ext cx="2062503" cy="761747"/>
          </a:xfrm>
          <a:prstGeom prst="rect">
            <a:avLst/>
          </a:prstGeom>
          <a:noFill/>
        </p:spPr>
        <p:txBody>
          <a:bodyPr wrap="square" lIns="68580" tIns="34290" rIns="68580" bIns="34290" rtlCol="0">
            <a:spAutoFit/>
          </a:bodyPr>
          <a:lstStyle/>
          <a:p>
            <a:r>
              <a:rPr lang="en-US" sz="1500" dirty="0">
                <a:latin typeface="Source Sans Pro" panose="020B0503030403020204" pitchFamily="34" charset="0"/>
              </a:rPr>
              <a:t>Separate dedicated area with HVAC system</a:t>
            </a:r>
          </a:p>
        </p:txBody>
      </p:sp>
      <p:sp>
        <p:nvSpPr>
          <p:cNvPr id="9" name="Rectangle 8">
            <a:extLst>
              <a:ext uri="{FF2B5EF4-FFF2-40B4-BE49-F238E27FC236}">
                <a16:creationId xmlns="" xmlns:a16="http://schemas.microsoft.com/office/drawing/2014/main" id="{A243DB9E-4D9F-43F1-AF96-A38D05A7E47B}"/>
              </a:ext>
            </a:extLst>
          </p:cNvPr>
          <p:cNvSpPr/>
          <p:nvPr/>
        </p:nvSpPr>
        <p:spPr>
          <a:xfrm>
            <a:off x="5326045" y="3711444"/>
            <a:ext cx="1932005" cy="596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sp>
        <p:nvSpPr>
          <p:cNvPr id="10" name="TextBox 9">
            <a:extLst>
              <a:ext uri="{FF2B5EF4-FFF2-40B4-BE49-F238E27FC236}">
                <a16:creationId xmlns="" xmlns:a16="http://schemas.microsoft.com/office/drawing/2014/main" id="{046DB1FA-717B-48F6-9E6F-0570936130BA}"/>
              </a:ext>
            </a:extLst>
          </p:cNvPr>
          <p:cNvSpPr txBox="1"/>
          <p:nvPr/>
        </p:nvSpPr>
        <p:spPr>
          <a:xfrm>
            <a:off x="5455066" y="3748191"/>
            <a:ext cx="1696850" cy="761747"/>
          </a:xfrm>
          <a:prstGeom prst="rect">
            <a:avLst/>
          </a:prstGeom>
          <a:noFill/>
        </p:spPr>
        <p:txBody>
          <a:bodyPr wrap="square" lIns="68580" tIns="34290" rIns="68580" bIns="34290" rtlCol="0">
            <a:spAutoFit/>
          </a:bodyPr>
          <a:lstStyle/>
          <a:p>
            <a:r>
              <a:rPr lang="en-US" sz="1500" dirty="0">
                <a:latin typeface="Source Sans Pro" panose="020B0503030403020204" pitchFamily="34" charset="0"/>
              </a:rPr>
              <a:t>Cool room created with PIR Panels</a:t>
            </a:r>
          </a:p>
        </p:txBody>
      </p:sp>
      <p:sp>
        <p:nvSpPr>
          <p:cNvPr id="12" name="TextBox 11">
            <a:extLst>
              <a:ext uri="{FF2B5EF4-FFF2-40B4-BE49-F238E27FC236}">
                <a16:creationId xmlns="" xmlns:a16="http://schemas.microsoft.com/office/drawing/2014/main" id="{F888827E-E3B5-4F53-94E6-E157DF293094}"/>
              </a:ext>
            </a:extLst>
          </p:cNvPr>
          <p:cNvSpPr txBox="1"/>
          <p:nvPr/>
        </p:nvSpPr>
        <p:spPr>
          <a:xfrm>
            <a:off x="405244" y="301337"/>
            <a:ext cx="4141198"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Hyper-customized Chambers Available </a:t>
            </a:r>
          </a:p>
        </p:txBody>
      </p:sp>
      <p:sp>
        <p:nvSpPr>
          <p:cNvPr id="11" name="TextBox 10">
            <a:extLst>
              <a:ext uri="{FF2B5EF4-FFF2-40B4-BE49-F238E27FC236}">
                <a16:creationId xmlns="" xmlns:a16="http://schemas.microsoft.com/office/drawing/2014/main" id="{9F3F46D5-2DB2-427C-ABF5-A167B808B8E2}"/>
              </a:ext>
            </a:extLst>
          </p:cNvPr>
          <p:cNvSpPr txBox="1"/>
          <p:nvPr/>
        </p:nvSpPr>
        <p:spPr>
          <a:xfrm>
            <a:off x="405245" y="661249"/>
            <a:ext cx="5483927" cy="530915"/>
          </a:xfrm>
          <a:prstGeom prst="rect">
            <a:avLst/>
          </a:prstGeom>
          <a:noFill/>
        </p:spPr>
        <p:txBody>
          <a:bodyPr wrap="square" lIns="68580" tIns="34290" rIns="68580" bIns="34290" rtlCol="0">
            <a:spAutoFit/>
          </a:bodyPr>
          <a:lstStyle/>
          <a:p>
            <a:r>
              <a:rPr lang="en-US" sz="1500" dirty="0">
                <a:latin typeface="Source Sans Pro" panose="020B0503030403020204" pitchFamily="34" charset="0"/>
              </a:rPr>
              <a:t>Customized chamber for storage with required fire fighting system</a:t>
            </a:r>
          </a:p>
        </p:txBody>
      </p:sp>
      <p:pic>
        <p:nvPicPr>
          <p:cNvPr id="13" name="Picture 12">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30715647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 name="Picture 1166">
            <a:extLst>
              <a:ext uri="{FF2B5EF4-FFF2-40B4-BE49-F238E27FC236}">
                <a16:creationId xmlns="" xmlns:a16="http://schemas.microsoft.com/office/drawing/2014/main" id="{A0485475-985F-4FE6-842A-ACE66DC839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7274" y="139550"/>
            <a:ext cx="7329452" cy="4982519"/>
          </a:xfrm>
          <a:prstGeom prst="rect">
            <a:avLst/>
          </a:prstGeom>
        </p:spPr>
      </p:pic>
      <p:sp>
        <p:nvSpPr>
          <p:cNvPr id="4" name="TextBox 3">
            <a:extLst>
              <a:ext uri="{FF2B5EF4-FFF2-40B4-BE49-F238E27FC236}">
                <a16:creationId xmlns="" xmlns:a16="http://schemas.microsoft.com/office/drawing/2014/main" id="{73362283-A0A6-4BF9-8726-20EA15D1BD8D}"/>
              </a:ext>
            </a:extLst>
          </p:cNvPr>
          <p:cNvSpPr txBox="1"/>
          <p:nvPr/>
        </p:nvSpPr>
        <p:spPr>
          <a:xfrm>
            <a:off x="3746592" y="2290030"/>
            <a:ext cx="1650814" cy="1685077"/>
          </a:xfrm>
          <a:prstGeom prst="rect">
            <a:avLst/>
          </a:prstGeom>
          <a:noFill/>
        </p:spPr>
        <p:txBody>
          <a:bodyPr wrap="square" lIns="68580" tIns="34290" rIns="68580" bIns="34290" rtlCol="0">
            <a:spAutoFit/>
          </a:bodyPr>
          <a:lstStyle/>
          <a:p>
            <a:pPr algn="ctr"/>
            <a:r>
              <a:rPr lang="en-US" sz="2100" b="1" dirty="0">
                <a:solidFill>
                  <a:srgbClr val="143D80"/>
                </a:solidFill>
                <a:latin typeface="Source Sans Pro" panose="020B0503030403020204" pitchFamily="34" charset="0"/>
              </a:rPr>
              <a:t>Value added Services and support</a:t>
            </a:r>
          </a:p>
        </p:txBody>
      </p:sp>
      <p:sp>
        <p:nvSpPr>
          <p:cNvPr id="7" name="TextBox 6">
            <a:extLst>
              <a:ext uri="{FF2B5EF4-FFF2-40B4-BE49-F238E27FC236}">
                <a16:creationId xmlns="" xmlns:a16="http://schemas.microsoft.com/office/drawing/2014/main" id="{8C88FE3F-8593-462C-B8B8-61EDCE5160A4}"/>
              </a:ext>
            </a:extLst>
          </p:cNvPr>
          <p:cNvSpPr txBox="1"/>
          <p:nvPr/>
        </p:nvSpPr>
        <p:spPr>
          <a:xfrm>
            <a:off x="1870820" y="2587801"/>
            <a:ext cx="1112510" cy="288541"/>
          </a:xfrm>
          <a:prstGeom prst="rect">
            <a:avLst/>
          </a:prstGeom>
          <a:noFill/>
        </p:spPr>
        <p:txBody>
          <a:bodyPr wrap="square" lIns="68580" tIns="34290" rIns="68580" bIns="34290" rtlCol="0">
            <a:spAutoFit/>
          </a:bodyPr>
          <a:lstStyle/>
          <a:p>
            <a:r>
              <a:rPr lang="en-US" b="1" dirty="0">
                <a:solidFill>
                  <a:srgbClr val="53B6E0"/>
                </a:solidFill>
                <a:latin typeface="Source Sans Pro" panose="020B0503030403020204" pitchFamily="34" charset="0"/>
              </a:rPr>
              <a:t>Repacking</a:t>
            </a:r>
          </a:p>
        </p:txBody>
      </p:sp>
      <p:sp>
        <p:nvSpPr>
          <p:cNvPr id="284" name="TextBox 283">
            <a:extLst>
              <a:ext uri="{FF2B5EF4-FFF2-40B4-BE49-F238E27FC236}">
                <a16:creationId xmlns="" xmlns:a16="http://schemas.microsoft.com/office/drawing/2014/main" id="{5E209FF7-BD5E-4096-BB1E-803357EDCDBF}"/>
              </a:ext>
            </a:extLst>
          </p:cNvPr>
          <p:cNvSpPr txBox="1"/>
          <p:nvPr/>
        </p:nvSpPr>
        <p:spPr>
          <a:xfrm>
            <a:off x="6752644" y="2508104"/>
            <a:ext cx="1112510" cy="507831"/>
          </a:xfrm>
          <a:prstGeom prst="rect">
            <a:avLst/>
          </a:prstGeom>
          <a:noFill/>
        </p:spPr>
        <p:txBody>
          <a:bodyPr wrap="square" lIns="68580" tIns="34290" rIns="68580" bIns="34290" rtlCol="0">
            <a:spAutoFit/>
          </a:bodyPr>
          <a:lstStyle/>
          <a:p>
            <a:r>
              <a:rPr lang="en-US" b="1" dirty="0">
                <a:solidFill>
                  <a:srgbClr val="53B6E0"/>
                </a:solidFill>
                <a:latin typeface="Source Sans Pro" panose="020B0503030403020204" pitchFamily="34" charset="0"/>
              </a:rPr>
              <a:t>Lashing &amp; choking</a:t>
            </a:r>
          </a:p>
        </p:txBody>
      </p:sp>
      <p:sp>
        <p:nvSpPr>
          <p:cNvPr id="285" name="TextBox 284">
            <a:extLst>
              <a:ext uri="{FF2B5EF4-FFF2-40B4-BE49-F238E27FC236}">
                <a16:creationId xmlns="" xmlns:a16="http://schemas.microsoft.com/office/drawing/2014/main" id="{F234B194-C46B-44C0-93AC-DD510DAEB699}"/>
              </a:ext>
            </a:extLst>
          </p:cNvPr>
          <p:cNvSpPr txBox="1"/>
          <p:nvPr/>
        </p:nvSpPr>
        <p:spPr>
          <a:xfrm>
            <a:off x="2207849" y="1433136"/>
            <a:ext cx="1112510" cy="288541"/>
          </a:xfrm>
          <a:prstGeom prst="rect">
            <a:avLst/>
          </a:prstGeom>
          <a:noFill/>
        </p:spPr>
        <p:txBody>
          <a:bodyPr wrap="square" lIns="68580" tIns="34290" rIns="68580" bIns="34290" rtlCol="0">
            <a:spAutoFit/>
          </a:bodyPr>
          <a:lstStyle/>
          <a:p>
            <a:r>
              <a:rPr lang="en-US" b="1" dirty="0" err="1">
                <a:solidFill>
                  <a:srgbClr val="53B6E0"/>
                </a:solidFill>
                <a:latin typeface="Source Sans Pro" panose="020B0503030403020204" pitchFamily="34" charset="0"/>
              </a:rPr>
              <a:t>Stickering</a:t>
            </a:r>
            <a:endParaRPr lang="en-US" b="1" dirty="0">
              <a:solidFill>
                <a:srgbClr val="53B6E0"/>
              </a:solidFill>
              <a:latin typeface="Source Sans Pro" panose="020B0503030403020204" pitchFamily="34" charset="0"/>
            </a:endParaRPr>
          </a:p>
        </p:txBody>
      </p:sp>
      <p:sp>
        <p:nvSpPr>
          <p:cNvPr id="286" name="TextBox 285">
            <a:extLst>
              <a:ext uri="{FF2B5EF4-FFF2-40B4-BE49-F238E27FC236}">
                <a16:creationId xmlns="" xmlns:a16="http://schemas.microsoft.com/office/drawing/2014/main" id="{92CF6CFE-ACD9-4DD4-BAEF-B782810A6D6C}"/>
              </a:ext>
            </a:extLst>
          </p:cNvPr>
          <p:cNvSpPr txBox="1"/>
          <p:nvPr/>
        </p:nvSpPr>
        <p:spPr>
          <a:xfrm>
            <a:off x="2339335" y="3748494"/>
            <a:ext cx="1112510" cy="288541"/>
          </a:xfrm>
          <a:prstGeom prst="rect">
            <a:avLst/>
          </a:prstGeom>
          <a:noFill/>
        </p:spPr>
        <p:txBody>
          <a:bodyPr wrap="square" lIns="68580" tIns="34290" rIns="68580" bIns="34290" rtlCol="0">
            <a:spAutoFit/>
          </a:bodyPr>
          <a:lstStyle/>
          <a:p>
            <a:r>
              <a:rPr lang="en-US" b="1" dirty="0">
                <a:solidFill>
                  <a:srgbClr val="53B6E0"/>
                </a:solidFill>
                <a:latin typeface="Source Sans Pro" panose="020B0503030403020204" pitchFamily="34" charset="0"/>
              </a:rPr>
              <a:t>Labeling</a:t>
            </a:r>
          </a:p>
        </p:txBody>
      </p:sp>
      <p:sp>
        <p:nvSpPr>
          <p:cNvPr id="287" name="TextBox 286">
            <a:extLst>
              <a:ext uri="{FF2B5EF4-FFF2-40B4-BE49-F238E27FC236}">
                <a16:creationId xmlns="" xmlns:a16="http://schemas.microsoft.com/office/drawing/2014/main" id="{7DA46302-B85A-478D-94AA-D935D4A0948A}"/>
              </a:ext>
            </a:extLst>
          </p:cNvPr>
          <p:cNvSpPr txBox="1"/>
          <p:nvPr/>
        </p:nvSpPr>
        <p:spPr>
          <a:xfrm>
            <a:off x="6379896" y="1303433"/>
            <a:ext cx="1112510" cy="507831"/>
          </a:xfrm>
          <a:prstGeom prst="rect">
            <a:avLst/>
          </a:prstGeom>
          <a:noFill/>
        </p:spPr>
        <p:txBody>
          <a:bodyPr wrap="square" lIns="68580" tIns="34290" rIns="68580" bIns="34290" rtlCol="0">
            <a:spAutoFit/>
          </a:bodyPr>
          <a:lstStyle/>
          <a:p>
            <a:r>
              <a:rPr lang="en-US" b="1" dirty="0">
                <a:solidFill>
                  <a:srgbClr val="53B6E0"/>
                </a:solidFill>
                <a:latin typeface="Source Sans Pro" panose="020B0503030403020204" pitchFamily="34" charset="0"/>
              </a:rPr>
              <a:t>Shrink Wrapping</a:t>
            </a:r>
          </a:p>
        </p:txBody>
      </p:sp>
      <p:sp>
        <p:nvSpPr>
          <p:cNvPr id="288" name="TextBox 287">
            <a:extLst>
              <a:ext uri="{FF2B5EF4-FFF2-40B4-BE49-F238E27FC236}">
                <a16:creationId xmlns="" xmlns:a16="http://schemas.microsoft.com/office/drawing/2014/main" id="{470404F3-09F0-4FC5-A83E-71584476B15C}"/>
              </a:ext>
            </a:extLst>
          </p:cNvPr>
          <p:cNvSpPr txBox="1"/>
          <p:nvPr/>
        </p:nvSpPr>
        <p:spPr>
          <a:xfrm>
            <a:off x="6442069" y="3705397"/>
            <a:ext cx="1112510" cy="507831"/>
          </a:xfrm>
          <a:prstGeom prst="rect">
            <a:avLst/>
          </a:prstGeom>
          <a:noFill/>
        </p:spPr>
        <p:txBody>
          <a:bodyPr wrap="square" lIns="68580" tIns="34290" rIns="68580" bIns="34290" rtlCol="0">
            <a:spAutoFit/>
          </a:bodyPr>
          <a:lstStyle/>
          <a:p>
            <a:r>
              <a:rPr lang="en-US" b="1" dirty="0">
                <a:solidFill>
                  <a:srgbClr val="53B6E0"/>
                </a:solidFill>
                <a:latin typeface="Source Sans Pro" panose="020B0503030403020204" pitchFamily="34" charset="0"/>
              </a:rPr>
              <a:t>Bulk</a:t>
            </a:r>
          </a:p>
          <a:p>
            <a:r>
              <a:rPr lang="en-US" b="1" dirty="0">
                <a:solidFill>
                  <a:srgbClr val="53B6E0"/>
                </a:solidFill>
                <a:latin typeface="Source Sans Pro" panose="020B0503030403020204" pitchFamily="34" charset="0"/>
              </a:rPr>
              <a:t>Break</a:t>
            </a:r>
          </a:p>
        </p:txBody>
      </p:sp>
      <p:pic>
        <p:nvPicPr>
          <p:cNvPr id="10" name="Picture 9">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18673448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2260875"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World-class Features</a:t>
            </a:r>
          </a:p>
        </p:txBody>
      </p:sp>
      <p:sp>
        <p:nvSpPr>
          <p:cNvPr id="10" name="Rectangle 9">
            <a:extLst>
              <a:ext uri="{FF2B5EF4-FFF2-40B4-BE49-F238E27FC236}">
                <a16:creationId xmlns="" xmlns:a16="http://schemas.microsoft.com/office/drawing/2014/main" id="{CE7C728A-19AE-4DF5-BC6D-9828BF9D97FD}"/>
              </a:ext>
            </a:extLst>
          </p:cNvPr>
          <p:cNvSpPr/>
          <p:nvPr/>
        </p:nvSpPr>
        <p:spPr>
          <a:xfrm>
            <a:off x="178130" y="766597"/>
            <a:ext cx="2015616" cy="438582"/>
          </a:xfrm>
          <a:prstGeom prst="rect">
            <a:avLst/>
          </a:prstGeom>
        </p:spPr>
        <p:txBody>
          <a:bodyPr wrap="none" lIns="68580" tIns="34290" rIns="68580" bIns="34290">
            <a:spAutoFit/>
          </a:bodyPr>
          <a:lstStyle/>
          <a:p>
            <a:pPr fontAlgn="base"/>
            <a:r>
              <a:rPr lang="en-US" sz="1200" b="1" dirty="0">
                <a:solidFill>
                  <a:srgbClr val="0A357B"/>
                </a:solidFill>
                <a:latin typeface="Source Sans Pro" panose="020B0503030403020204" pitchFamily="34" charset="0"/>
              </a:rPr>
              <a:t>Warehouse Infrastructure</a:t>
            </a:r>
          </a:p>
          <a:p>
            <a:pPr fontAlgn="base"/>
            <a:r>
              <a:rPr lang="en-US" sz="1200" b="1" dirty="0">
                <a:solidFill>
                  <a:srgbClr val="0A357B"/>
                </a:solidFill>
                <a:latin typeface="Source Sans Pro" panose="020B0503030403020204" pitchFamily="34" charset="0"/>
              </a:rPr>
              <a:t>Features </a:t>
            </a:r>
          </a:p>
        </p:txBody>
      </p:sp>
      <p:sp>
        <p:nvSpPr>
          <p:cNvPr id="11" name="Rectangle 10">
            <a:extLst>
              <a:ext uri="{FF2B5EF4-FFF2-40B4-BE49-F238E27FC236}">
                <a16:creationId xmlns="" xmlns:a16="http://schemas.microsoft.com/office/drawing/2014/main" id="{CA6B5244-DA1B-4A6E-A8EC-49D1B1A0A390}"/>
              </a:ext>
            </a:extLst>
          </p:cNvPr>
          <p:cNvSpPr/>
          <p:nvPr/>
        </p:nvSpPr>
        <p:spPr>
          <a:xfrm>
            <a:off x="2146560" y="766597"/>
            <a:ext cx="633828" cy="253916"/>
          </a:xfrm>
          <a:prstGeom prst="rect">
            <a:avLst/>
          </a:prstGeom>
        </p:spPr>
        <p:txBody>
          <a:bodyPr wrap="none" lIns="68580" tIns="34290" rIns="68580" bIns="34290">
            <a:spAutoFit/>
          </a:bodyPr>
          <a:lstStyle/>
          <a:p>
            <a:pPr fontAlgn="base"/>
            <a:r>
              <a:rPr lang="en-US" sz="1200" b="1" dirty="0">
                <a:solidFill>
                  <a:srgbClr val="0A357B"/>
                </a:solidFill>
                <a:latin typeface="Source Sans Pro" panose="020B0503030403020204" pitchFamily="34" charset="0"/>
              </a:rPr>
              <a:t>Details</a:t>
            </a:r>
            <a:endParaRPr lang="en-US" sz="1200" b="1" dirty="0">
              <a:solidFill>
                <a:srgbClr val="0A357B"/>
              </a:solidFill>
              <a:latin typeface="Source Sans Pro" panose="020B0503030403020204" pitchFamily="34" charset="0"/>
              <a:ea typeface="Calibri"/>
            </a:endParaRPr>
          </a:p>
        </p:txBody>
      </p:sp>
      <p:sp>
        <p:nvSpPr>
          <p:cNvPr id="12" name="Rectangle 11">
            <a:extLst>
              <a:ext uri="{FF2B5EF4-FFF2-40B4-BE49-F238E27FC236}">
                <a16:creationId xmlns="" xmlns:a16="http://schemas.microsoft.com/office/drawing/2014/main" id="{52A4095C-3817-47BD-B28E-C98DDAF66641}"/>
              </a:ext>
            </a:extLst>
          </p:cNvPr>
          <p:cNvSpPr/>
          <p:nvPr/>
        </p:nvSpPr>
        <p:spPr>
          <a:xfrm>
            <a:off x="178130" y="1216283"/>
            <a:ext cx="1880564" cy="242374"/>
          </a:xfrm>
          <a:prstGeom prst="rect">
            <a:avLst/>
          </a:prstGeom>
        </p:spPr>
        <p:txBody>
          <a:bodyPr wrap="square" lIns="68580" tIns="34290" rIns="68580" bIns="34290">
            <a:spAutoFit/>
          </a:bodyPr>
          <a:lstStyle/>
          <a:p>
            <a:pPr fontAlgn="base"/>
            <a:r>
              <a:rPr lang="en-US" sz="1100" b="1" dirty="0">
                <a:latin typeface="Source Sans Pro" panose="020B0503030403020204" pitchFamily="34" charset="0"/>
              </a:rPr>
              <a:t>Total Warehouse Space</a:t>
            </a:r>
          </a:p>
        </p:txBody>
      </p:sp>
      <p:sp>
        <p:nvSpPr>
          <p:cNvPr id="13" name="Rectangle 12">
            <a:extLst>
              <a:ext uri="{FF2B5EF4-FFF2-40B4-BE49-F238E27FC236}">
                <a16:creationId xmlns="" xmlns:a16="http://schemas.microsoft.com/office/drawing/2014/main" id="{092CF703-9DD9-4F46-93A9-9B02054CE2BE}"/>
              </a:ext>
            </a:extLst>
          </p:cNvPr>
          <p:cNvSpPr/>
          <p:nvPr/>
        </p:nvSpPr>
        <p:spPr>
          <a:xfrm>
            <a:off x="2146560" y="1224257"/>
            <a:ext cx="2064833" cy="588623"/>
          </a:xfrm>
          <a:prstGeom prst="rect">
            <a:avLst/>
          </a:prstGeom>
        </p:spPr>
        <p:txBody>
          <a:bodyPr wrap="square" lIns="68580" tIns="34290" rIns="68580" bIns="34290">
            <a:spAutoFit/>
          </a:bodyPr>
          <a:lstStyle/>
          <a:p>
            <a:pPr fontAlgn="base"/>
            <a:r>
              <a:rPr lang="en-US" sz="1100" dirty="0">
                <a:latin typeface="Source Sans Pro" panose="020B0503030403020204" pitchFamily="34" charset="0"/>
              </a:rPr>
              <a:t>2,18,350 </a:t>
            </a:r>
            <a:r>
              <a:rPr lang="en-US" sz="1100" dirty="0">
                <a:latin typeface="Source Sans Pro" panose="020B0503030403020204" pitchFamily="34" charset="0"/>
              </a:rPr>
              <a:t>Sq. Ft. – Built up Area 1,74,592 Sq. Ft. – Carpet Area</a:t>
            </a:r>
          </a:p>
        </p:txBody>
      </p:sp>
      <p:cxnSp>
        <p:nvCxnSpPr>
          <p:cNvPr id="14" name="Straight Connector 13">
            <a:extLst>
              <a:ext uri="{FF2B5EF4-FFF2-40B4-BE49-F238E27FC236}">
                <a16:creationId xmlns="" xmlns:a16="http://schemas.microsoft.com/office/drawing/2014/main" id="{1406B4E7-48CC-4EDD-8C93-592F8BF600AE}"/>
              </a:ext>
            </a:extLst>
          </p:cNvPr>
          <p:cNvCxnSpPr>
            <a:cxnSpLocks/>
          </p:cNvCxnSpPr>
          <p:nvPr/>
        </p:nvCxnSpPr>
        <p:spPr>
          <a:xfrm>
            <a:off x="4619753" y="876301"/>
            <a:ext cx="0" cy="3856454"/>
          </a:xfrm>
          <a:prstGeom prst="line">
            <a:avLst/>
          </a:prstGeom>
          <a:ln w="28575">
            <a:solidFill>
              <a:srgbClr val="143D8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 xmlns:a16="http://schemas.microsoft.com/office/drawing/2014/main" id="{23E9FE27-B396-4308-9500-083703C75130}"/>
              </a:ext>
            </a:extLst>
          </p:cNvPr>
          <p:cNvSpPr/>
          <p:nvPr/>
        </p:nvSpPr>
        <p:spPr>
          <a:xfrm>
            <a:off x="178130" y="1661527"/>
            <a:ext cx="1647450" cy="415499"/>
          </a:xfrm>
          <a:prstGeom prst="rect">
            <a:avLst/>
          </a:prstGeom>
        </p:spPr>
        <p:txBody>
          <a:bodyPr wrap="square" lIns="68580" tIns="34290" rIns="68580" bIns="34290">
            <a:spAutoFit/>
          </a:bodyPr>
          <a:lstStyle/>
          <a:p>
            <a:pPr fontAlgn="base"/>
            <a:r>
              <a:rPr lang="en-US" sz="1100" b="1" dirty="0">
                <a:latin typeface="Source Sans Pro" panose="020B0503030403020204" pitchFamily="34" charset="0"/>
              </a:rPr>
              <a:t>Heavy Duty racking system </a:t>
            </a:r>
          </a:p>
        </p:txBody>
      </p:sp>
      <p:sp>
        <p:nvSpPr>
          <p:cNvPr id="16" name="Rectangle 15">
            <a:extLst>
              <a:ext uri="{FF2B5EF4-FFF2-40B4-BE49-F238E27FC236}">
                <a16:creationId xmlns="" xmlns:a16="http://schemas.microsoft.com/office/drawing/2014/main" id="{6FE2F61C-B41D-4191-BD40-32CB11934430}"/>
              </a:ext>
            </a:extLst>
          </p:cNvPr>
          <p:cNvSpPr/>
          <p:nvPr/>
        </p:nvSpPr>
        <p:spPr>
          <a:xfrm>
            <a:off x="2115852" y="1771862"/>
            <a:ext cx="2064833" cy="242374"/>
          </a:xfrm>
          <a:prstGeom prst="rect">
            <a:avLst/>
          </a:prstGeom>
        </p:spPr>
        <p:txBody>
          <a:bodyPr wrap="square" lIns="68580" tIns="34290" rIns="68580" bIns="34290">
            <a:spAutoFit/>
          </a:bodyPr>
          <a:lstStyle/>
          <a:p>
            <a:pPr fontAlgn="base"/>
            <a:r>
              <a:rPr lang="en-US" sz="1100" dirty="0">
                <a:latin typeface="Source Sans Pro" panose="020B0503030403020204" pitchFamily="34" charset="0"/>
                <a:ea typeface="Calibri"/>
              </a:rPr>
              <a:t>20000 + pallet positions</a:t>
            </a:r>
          </a:p>
        </p:txBody>
      </p:sp>
      <p:sp>
        <p:nvSpPr>
          <p:cNvPr id="17" name="Rectangle 16">
            <a:extLst>
              <a:ext uri="{FF2B5EF4-FFF2-40B4-BE49-F238E27FC236}">
                <a16:creationId xmlns="" xmlns:a16="http://schemas.microsoft.com/office/drawing/2014/main" id="{23DB05A3-00C0-42C9-A1CA-12A3E44200B9}"/>
              </a:ext>
            </a:extLst>
          </p:cNvPr>
          <p:cNvSpPr/>
          <p:nvPr/>
        </p:nvSpPr>
        <p:spPr>
          <a:xfrm>
            <a:off x="178130" y="2096229"/>
            <a:ext cx="1647450" cy="242374"/>
          </a:xfrm>
          <a:prstGeom prst="rect">
            <a:avLst/>
          </a:prstGeom>
        </p:spPr>
        <p:txBody>
          <a:bodyPr wrap="square" lIns="68580" tIns="34290" rIns="68580" bIns="34290">
            <a:spAutoFit/>
          </a:bodyPr>
          <a:lstStyle/>
          <a:p>
            <a:pPr fontAlgn="base"/>
            <a:r>
              <a:rPr lang="en-US" sz="1100" b="1" dirty="0">
                <a:latin typeface="Source Sans Pro" panose="020B0503030403020204" pitchFamily="34" charset="0"/>
              </a:rPr>
              <a:t>Warehouse Height </a:t>
            </a:r>
          </a:p>
        </p:txBody>
      </p:sp>
      <p:sp>
        <p:nvSpPr>
          <p:cNvPr id="18" name="Rectangle 17">
            <a:extLst>
              <a:ext uri="{FF2B5EF4-FFF2-40B4-BE49-F238E27FC236}">
                <a16:creationId xmlns="" xmlns:a16="http://schemas.microsoft.com/office/drawing/2014/main" id="{9D9AC83F-0BBD-4EC8-8CAA-A8726E4B9467}"/>
              </a:ext>
            </a:extLst>
          </p:cNvPr>
          <p:cNvSpPr/>
          <p:nvPr/>
        </p:nvSpPr>
        <p:spPr>
          <a:xfrm>
            <a:off x="2146560" y="2104204"/>
            <a:ext cx="2064833" cy="415499"/>
          </a:xfrm>
          <a:prstGeom prst="rect">
            <a:avLst/>
          </a:prstGeom>
        </p:spPr>
        <p:txBody>
          <a:bodyPr wrap="square" lIns="68580" tIns="34290" rIns="68580" bIns="34290">
            <a:spAutoFit/>
          </a:bodyPr>
          <a:lstStyle/>
          <a:p>
            <a:pPr fontAlgn="base"/>
            <a:r>
              <a:rPr lang="en-US" sz="1100" dirty="0">
                <a:latin typeface="Source Sans Pro" panose="020B0503030403020204" pitchFamily="34" charset="0"/>
              </a:rPr>
              <a:t>Center – 46 Ft.</a:t>
            </a:r>
          </a:p>
          <a:p>
            <a:pPr fontAlgn="base"/>
            <a:r>
              <a:rPr lang="en-US" sz="1100" dirty="0">
                <a:latin typeface="Source Sans Pro" panose="020B0503030403020204" pitchFamily="34" charset="0"/>
              </a:rPr>
              <a:t>Side Walls – 36 Ft.</a:t>
            </a:r>
            <a:endParaRPr lang="en-US" sz="1100" dirty="0">
              <a:latin typeface="Source Sans Pro" panose="020B0503030403020204" pitchFamily="34" charset="0"/>
              <a:ea typeface="Calibri"/>
            </a:endParaRPr>
          </a:p>
        </p:txBody>
      </p:sp>
      <p:sp>
        <p:nvSpPr>
          <p:cNvPr id="19" name="Rectangle 18">
            <a:extLst>
              <a:ext uri="{FF2B5EF4-FFF2-40B4-BE49-F238E27FC236}">
                <a16:creationId xmlns="" xmlns:a16="http://schemas.microsoft.com/office/drawing/2014/main" id="{03081774-C3AF-4090-A835-6929A5924BEC}"/>
              </a:ext>
            </a:extLst>
          </p:cNvPr>
          <p:cNvSpPr/>
          <p:nvPr/>
        </p:nvSpPr>
        <p:spPr>
          <a:xfrm>
            <a:off x="178130" y="2549907"/>
            <a:ext cx="1647450" cy="242374"/>
          </a:xfrm>
          <a:prstGeom prst="rect">
            <a:avLst/>
          </a:prstGeom>
        </p:spPr>
        <p:txBody>
          <a:bodyPr wrap="square" lIns="68580" tIns="34290" rIns="68580" bIns="34290">
            <a:spAutoFit/>
          </a:bodyPr>
          <a:lstStyle/>
          <a:p>
            <a:pPr fontAlgn="base"/>
            <a:r>
              <a:rPr lang="en-US" sz="1100" b="1" dirty="0">
                <a:latin typeface="Source Sans Pro" panose="020B0503030403020204" pitchFamily="34" charset="0"/>
              </a:rPr>
              <a:t>Type of Roofing</a:t>
            </a:r>
          </a:p>
        </p:txBody>
      </p:sp>
      <p:sp>
        <p:nvSpPr>
          <p:cNvPr id="20" name="Rectangle 19">
            <a:extLst>
              <a:ext uri="{FF2B5EF4-FFF2-40B4-BE49-F238E27FC236}">
                <a16:creationId xmlns="" xmlns:a16="http://schemas.microsoft.com/office/drawing/2014/main" id="{89802814-AD6A-492F-80DC-39DBEA4D57C8}"/>
              </a:ext>
            </a:extLst>
          </p:cNvPr>
          <p:cNvSpPr/>
          <p:nvPr/>
        </p:nvSpPr>
        <p:spPr>
          <a:xfrm>
            <a:off x="2146560" y="2557881"/>
            <a:ext cx="2345030" cy="588623"/>
          </a:xfrm>
          <a:prstGeom prst="rect">
            <a:avLst/>
          </a:prstGeom>
        </p:spPr>
        <p:txBody>
          <a:bodyPr wrap="square" lIns="68580" tIns="34290" rIns="68580" bIns="34290">
            <a:spAutoFit/>
          </a:bodyPr>
          <a:lstStyle/>
          <a:p>
            <a:pPr fontAlgn="base"/>
            <a:r>
              <a:rPr lang="en-US" sz="1100" dirty="0">
                <a:latin typeface="Source Sans Pro" panose="020B0503030403020204" pitchFamily="34" charset="0"/>
              </a:rPr>
              <a:t>Standing seam roof with 50 mm glass wool insulation on roof &amp; claddings </a:t>
            </a:r>
            <a:endParaRPr lang="en-US" sz="1100" dirty="0">
              <a:latin typeface="Source Sans Pro" panose="020B0503030403020204" pitchFamily="34" charset="0"/>
              <a:ea typeface="Calibri"/>
            </a:endParaRPr>
          </a:p>
        </p:txBody>
      </p:sp>
      <p:sp>
        <p:nvSpPr>
          <p:cNvPr id="21" name="Rectangle 20">
            <a:extLst>
              <a:ext uri="{FF2B5EF4-FFF2-40B4-BE49-F238E27FC236}">
                <a16:creationId xmlns="" xmlns:a16="http://schemas.microsoft.com/office/drawing/2014/main" id="{E0195BE4-CEE9-46A8-B8B7-9CA5AD42AF41}"/>
              </a:ext>
            </a:extLst>
          </p:cNvPr>
          <p:cNvSpPr/>
          <p:nvPr/>
        </p:nvSpPr>
        <p:spPr>
          <a:xfrm>
            <a:off x="178130" y="3139632"/>
            <a:ext cx="1647450" cy="242374"/>
          </a:xfrm>
          <a:prstGeom prst="rect">
            <a:avLst/>
          </a:prstGeom>
        </p:spPr>
        <p:txBody>
          <a:bodyPr wrap="square" lIns="68580" tIns="34290" rIns="68580" bIns="34290">
            <a:spAutoFit/>
          </a:bodyPr>
          <a:lstStyle/>
          <a:p>
            <a:pPr fontAlgn="base"/>
            <a:r>
              <a:rPr lang="en-US" sz="1100" b="1" dirty="0">
                <a:latin typeface="Source Sans Pro" panose="020B0503030403020204" pitchFamily="34" charset="0"/>
              </a:rPr>
              <a:t>Ventilation </a:t>
            </a:r>
          </a:p>
        </p:txBody>
      </p:sp>
      <p:sp>
        <p:nvSpPr>
          <p:cNvPr id="22" name="Rectangle 21">
            <a:extLst>
              <a:ext uri="{FF2B5EF4-FFF2-40B4-BE49-F238E27FC236}">
                <a16:creationId xmlns="" xmlns:a16="http://schemas.microsoft.com/office/drawing/2014/main" id="{C08C8CFD-4991-4DB6-A603-D81C2568F25A}"/>
              </a:ext>
            </a:extLst>
          </p:cNvPr>
          <p:cNvSpPr/>
          <p:nvPr/>
        </p:nvSpPr>
        <p:spPr>
          <a:xfrm>
            <a:off x="2146560" y="3147606"/>
            <a:ext cx="2345030" cy="415499"/>
          </a:xfrm>
          <a:prstGeom prst="rect">
            <a:avLst/>
          </a:prstGeom>
        </p:spPr>
        <p:txBody>
          <a:bodyPr wrap="square" lIns="68580" tIns="34290" rIns="68580" bIns="34290">
            <a:spAutoFit/>
          </a:bodyPr>
          <a:lstStyle/>
          <a:p>
            <a:pPr fontAlgn="base"/>
            <a:r>
              <a:rPr lang="en-US" sz="1100" dirty="0">
                <a:latin typeface="Source Sans Pro" panose="020B0503030403020204" pitchFamily="34" charset="0"/>
              </a:rPr>
              <a:t>Roof to have roof monitor &amp; louvers at the cladding</a:t>
            </a:r>
          </a:p>
        </p:txBody>
      </p:sp>
      <p:sp>
        <p:nvSpPr>
          <p:cNvPr id="23" name="Rectangle 22">
            <a:extLst>
              <a:ext uri="{FF2B5EF4-FFF2-40B4-BE49-F238E27FC236}">
                <a16:creationId xmlns="" xmlns:a16="http://schemas.microsoft.com/office/drawing/2014/main" id="{F00E4740-4F5C-400E-A55A-5B5AE13FD860}"/>
              </a:ext>
            </a:extLst>
          </p:cNvPr>
          <p:cNvSpPr/>
          <p:nvPr/>
        </p:nvSpPr>
        <p:spPr>
          <a:xfrm>
            <a:off x="178130" y="3577442"/>
            <a:ext cx="1647450" cy="242374"/>
          </a:xfrm>
          <a:prstGeom prst="rect">
            <a:avLst/>
          </a:prstGeom>
        </p:spPr>
        <p:txBody>
          <a:bodyPr wrap="square" lIns="68580" tIns="34290" rIns="68580" bIns="34290">
            <a:spAutoFit/>
          </a:bodyPr>
          <a:lstStyle/>
          <a:p>
            <a:pPr fontAlgn="base"/>
            <a:r>
              <a:rPr lang="en-US" sz="1100" b="1" dirty="0">
                <a:latin typeface="Source Sans Pro" panose="020B0503030403020204" pitchFamily="34" charset="0"/>
              </a:rPr>
              <a:t>Flooring Type </a:t>
            </a:r>
          </a:p>
        </p:txBody>
      </p:sp>
      <p:sp>
        <p:nvSpPr>
          <p:cNvPr id="24" name="Rectangle 23">
            <a:extLst>
              <a:ext uri="{FF2B5EF4-FFF2-40B4-BE49-F238E27FC236}">
                <a16:creationId xmlns="" xmlns:a16="http://schemas.microsoft.com/office/drawing/2014/main" id="{48DFA1DB-BBF7-4946-8BD7-3085A450A2FF}"/>
              </a:ext>
            </a:extLst>
          </p:cNvPr>
          <p:cNvSpPr/>
          <p:nvPr/>
        </p:nvSpPr>
        <p:spPr>
          <a:xfrm>
            <a:off x="2146560" y="3585416"/>
            <a:ext cx="2345030" cy="746358"/>
          </a:xfrm>
          <a:prstGeom prst="rect">
            <a:avLst/>
          </a:prstGeom>
        </p:spPr>
        <p:txBody>
          <a:bodyPr wrap="square" lIns="68580" tIns="34290" rIns="68580" bIns="34290">
            <a:spAutoFit/>
          </a:bodyPr>
          <a:lstStyle/>
          <a:p>
            <a:pPr fontAlgn="base"/>
            <a:r>
              <a:rPr lang="en-US" sz="1100" dirty="0">
                <a:latin typeface="Source Sans Pro" panose="020B0503030403020204" pitchFamily="34" charset="0"/>
              </a:rPr>
              <a:t>FM 2 flooring with Lithium silicate densification having Load bearing strength of 6 tons / Sq.. </a:t>
            </a:r>
            <a:r>
              <a:rPr lang="en-US" sz="1100" dirty="0" err="1">
                <a:latin typeface="Source Sans Pro" panose="020B0503030403020204" pitchFamily="34" charset="0"/>
              </a:rPr>
              <a:t>Mtr</a:t>
            </a:r>
            <a:r>
              <a:rPr lang="en-US" sz="1100" dirty="0">
                <a:latin typeface="Source Sans Pro" panose="020B0503030403020204" pitchFamily="34" charset="0"/>
              </a:rPr>
              <a:t>.</a:t>
            </a:r>
          </a:p>
        </p:txBody>
      </p:sp>
      <p:sp>
        <p:nvSpPr>
          <p:cNvPr id="25" name="Rectangle 24">
            <a:extLst>
              <a:ext uri="{FF2B5EF4-FFF2-40B4-BE49-F238E27FC236}">
                <a16:creationId xmlns="" xmlns:a16="http://schemas.microsoft.com/office/drawing/2014/main" id="{E0F3A2DE-EB25-4DE8-B8BA-633DDBC26448}"/>
              </a:ext>
            </a:extLst>
          </p:cNvPr>
          <p:cNvSpPr/>
          <p:nvPr/>
        </p:nvSpPr>
        <p:spPr>
          <a:xfrm>
            <a:off x="178129" y="4218122"/>
            <a:ext cx="1968422" cy="761747"/>
          </a:xfrm>
          <a:prstGeom prst="rect">
            <a:avLst/>
          </a:prstGeom>
        </p:spPr>
        <p:txBody>
          <a:bodyPr wrap="square" lIns="68580" tIns="34290" rIns="68580" bIns="34290">
            <a:spAutoFit/>
          </a:bodyPr>
          <a:lstStyle/>
          <a:p>
            <a:pPr fontAlgn="base"/>
            <a:r>
              <a:rPr lang="en-US" sz="1100" b="1" dirty="0">
                <a:latin typeface="Source Sans Pro" panose="020B0503030403020204" pitchFamily="34" charset="0"/>
              </a:rPr>
              <a:t>Concrete Road Width – wider space on all four sides for fire tendering &amp; </a:t>
            </a:r>
            <a:br>
              <a:rPr lang="en-US" sz="1100" b="1" dirty="0">
                <a:latin typeface="Source Sans Pro" panose="020B0503030403020204" pitchFamily="34" charset="0"/>
              </a:rPr>
            </a:br>
            <a:r>
              <a:rPr lang="en-US" sz="1100" b="1" dirty="0">
                <a:latin typeface="Source Sans Pro" panose="020B0503030403020204" pitchFamily="34" charset="0"/>
              </a:rPr>
              <a:t>other vehicles movement</a:t>
            </a:r>
          </a:p>
        </p:txBody>
      </p:sp>
      <p:sp>
        <p:nvSpPr>
          <p:cNvPr id="26" name="Rectangle 25">
            <a:extLst>
              <a:ext uri="{FF2B5EF4-FFF2-40B4-BE49-F238E27FC236}">
                <a16:creationId xmlns="" xmlns:a16="http://schemas.microsoft.com/office/drawing/2014/main" id="{7D7FEA3E-3BE0-42BC-9A65-CF9162F33509}"/>
              </a:ext>
            </a:extLst>
          </p:cNvPr>
          <p:cNvSpPr/>
          <p:nvPr/>
        </p:nvSpPr>
        <p:spPr>
          <a:xfrm>
            <a:off x="2146552" y="4226096"/>
            <a:ext cx="2251274" cy="415499"/>
          </a:xfrm>
          <a:prstGeom prst="rect">
            <a:avLst/>
          </a:prstGeom>
        </p:spPr>
        <p:txBody>
          <a:bodyPr wrap="square" lIns="68580" tIns="34290" rIns="68580" bIns="34290">
            <a:spAutoFit/>
          </a:bodyPr>
          <a:lstStyle/>
          <a:p>
            <a:pPr fontAlgn="base"/>
            <a:r>
              <a:rPr lang="en-US" sz="1100" dirty="0">
                <a:latin typeface="Source Sans Pro" panose="020B0503030403020204" pitchFamily="34" charset="0"/>
              </a:rPr>
              <a:t>100 Ft. on Front, 110 Ft. on Back &amp; </a:t>
            </a:r>
            <a:r>
              <a:rPr lang="en-US" sz="1100" dirty="0">
                <a:latin typeface="Source Sans Pro" panose="020B0503030403020204" pitchFamily="34" charset="0"/>
              </a:rPr>
              <a:t>32 </a:t>
            </a:r>
            <a:r>
              <a:rPr lang="en-US" sz="1100" dirty="0">
                <a:latin typeface="Source Sans Pro" panose="020B0503030403020204" pitchFamily="34" charset="0"/>
              </a:rPr>
              <a:t>Ft. on each side </a:t>
            </a:r>
          </a:p>
        </p:txBody>
      </p:sp>
      <p:sp>
        <p:nvSpPr>
          <p:cNvPr id="27" name="Rectangle 26">
            <a:extLst>
              <a:ext uri="{FF2B5EF4-FFF2-40B4-BE49-F238E27FC236}">
                <a16:creationId xmlns="" xmlns:a16="http://schemas.microsoft.com/office/drawing/2014/main" id="{27E4C046-A35D-4275-A482-02A7EB6C3CF8}"/>
              </a:ext>
            </a:extLst>
          </p:cNvPr>
          <p:cNvSpPr/>
          <p:nvPr/>
        </p:nvSpPr>
        <p:spPr>
          <a:xfrm>
            <a:off x="4824656" y="859585"/>
            <a:ext cx="1807603" cy="415499"/>
          </a:xfrm>
          <a:prstGeom prst="rect">
            <a:avLst/>
          </a:prstGeom>
        </p:spPr>
        <p:txBody>
          <a:bodyPr wrap="square" lIns="68580" tIns="34290" rIns="68580" bIns="34290">
            <a:spAutoFit/>
          </a:bodyPr>
          <a:lstStyle/>
          <a:p>
            <a:pPr fontAlgn="base"/>
            <a:r>
              <a:rPr lang="en-US" sz="1100" b="1" dirty="0">
                <a:latin typeface="Source Sans Pro" panose="020B0503030403020204" pitchFamily="34" charset="0"/>
              </a:rPr>
              <a:t>Loading &amp; Unloading Docks and Dimensions</a:t>
            </a:r>
          </a:p>
        </p:txBody>
      </p:sp>
      <p:sp>
        <p:nvSpPr>
          <p:cNvPr id="28" name="Rectangle 27">
            <a:extLst>
              <a:ext uri="{FF2B5EF4-FFF2-40B4-BE49-F238E27FC236}">
                <a16:creationId xmlns="" xmlns:a16="http://schemas.microsoft.com/office/drawing/2014/main" id="{720762C0-8E92-4D0F-9622-6F6EF8B13A49}"/>
              </a:ext>
            </a:extLst>
          </p:cNvPr>
          <p:cNvSpPr/>
          <p:nvPr/>
        </p:nvSpPr>
        <p:spPr>
          <a:xfrm>
            <a:off x="6696016" y="734493"/>
            <a:ext cx="2427513" cy="1084912"/>
          </a:xfrm>
          <a:prstGeom prst="rect">
            <a:avLst/>
          </a:prstGeom>
        </p:spPr>
        <p:txBody>
          <a:bodyPr wrap="square" lIns="68580" tIns="34290" rIns="68580" bIns="34290">
            <a:spAutoFit/>
          </a:bodyPr>
          <a:lstStyle/>
          <a:p>
            <a:pPr fontAlgn="base"/>
            <a:r>
              <a:rPr lang="en-US" sz="1100" dirty="0">
                <a:latin typeface="Source Sans Pro" panose="020B0503030403020204" pitchFamily="34" charset="0"/>
              </a:rPr>
              <a:t>6 Operating Docks at both sides of 14.8 X  14.8 Ft. (Both side operations. Dock levelers at every alternate dock)  One additional shutter of 14.8 X 20 Sq. Ft. for maintenance purpose </a:t>
            </a:r>
          </a:p>
        </p:txBody>
      </p:sp>
      <p:sp>
        <p:nvSpPr>
          <p:cNvPr id="29" name="Rectangle 28">
            <a:extLst>
              <a:ext uri="{FF2B5EF4-FFF2-40B4-BE49-F238E27FC236}">
                <a16:creationId xmlns="" xmlns:a16="http://schemas.microsoft.com/office/drawing/2014/main" id="{451A2A78-AA9F-4C53-8B5A-3B50781FE178}"/>
              </a:ext>
            </a:extLst>
          </p:cNvPr>
          <p:cNvSpPr/>
          <p:nvPr/>
        </p:nvSpPr>
        <p:spPr>
          <a:xfrm>
            <a:off x="4824656" y="1766679"/>
            <a:ext cx="1807603" cy="242374"/>
          </a:xfrm>
          <a:prstGeom prst="rect">
            <a:avLst/>
          </a:prstGeom>
        </p:spPr>
        <p:txBody>
          <a:bodyPr wrap="square" lIns="68580" tIns="34290" rIns="68580" bIns="34290">
            <a:spAutoFit/>
          </a:bodyPr>
          <a:lstStyle/>
          <a:p>
            <a:pPr fontAlgn="base"/>
            <a:r>
              <a:rPr lang="en-US" sz="1100" b="1" dirty="0">
                <a:latin typeface="Source Sans Pro" panose="020B0503030403020204" pitchFamily="34" charset="0"/>
              </a:rPr>
              <a:t>Canopy</a:t>
            </a:r>
          </a:p>
        </p:txBody>
      </p:sp>
      <p:sp>
        <p:nvSpPr>
          <p:cNvPr id="30" name="Rectangle 29">
            <a:extLst>
              <a:ext uri="{FF2B5EF4-FFF2-40B4-BE49-F238E27FC236}">
                <a16:creationId xmlns="" xmlns:a16="http://schemas.microsoft.com/office/drawing/2014/main" id="{A01CD43F-4770-44C3-B3DD-513FE7D74513}"/>
              </a:ext>
            </a:extLst>
          </p:cNvPr>
          <p:cNvSpPr/>
          <p:nvPr/>
        </p:nvSpPr>
        <p:spPr>
          <a:xfrm>
            <a:off x="6716488" y="1805361"/>
            <a:ext cx="2427513" cy="415499"/>
          </a:xfrm>
          <a:prstGeom prst="rect">
            <a:avLst/>
          </a:prstGeom>
        </p:spPr>
        <p:txBody>
          <a:bodyPr wrap="square" lIns="68580" tIns="34290" rIns="68580" bIns="34290">
            <a:spAutoFit/>
          </a:bodyPr>
          <a:lstStyle/>
          <a:p>
            <a:pPr fontAlgn="base"/>
            <a:r>
              <a:rPr lang="en-US" sz="1100" dirty="0">
                <a:latin typeface="Source Sans Pro" panose="020B0503030403020204" pitchFamily="34" charset="0"/>
              </a:rPr>
              <a:t>20 Ft. throughout Canopy on both sides</a:t>
            </a:r>
          </a:p>
        </p:txBody>
      </p:sp>
      <p:sp>
        <p:nvSpPr>
          <p:cNvPr id="31" name="Rectangle 30">
            <a:extLst>
              <a:ext uri="{FF2B5EF4-FFF2-40B4-BE49-F238E27FC236}">
                <a16:creationId xmlns="" xmlns:a16="http://schemas.microsoft.com/office/drawing/2014/main" id="{C6731BE6-DE5C-421D-BE24-6426B3301664}"/>
              </a:ext>
            </a:extLst>
          </p:cNvPr>
          <p:cNvSpPr/>
          <p:nvPr/>
        </p:nvSpPr>
        <p:spPr>
          <a:xfrm>
            <a:off x="4824656" y="2256239"/>
            <a:ext cx="1807603" cy="242374"/>
          </a:xfrm>
          <a:prstGeom prst="rect">
            <a:avLst/>
          </a:prstGeom>
        </p:spPr>
        <p:txBody>
          <a:bodyPr wrap="square" lIns="68580" tIns="34290" rIns="68580" bIns="34290">
            <a:spAutoFit/>
          </a:bodyPr>
          <a:lstStyle/>
          <a:p>
            <a:pPr fontAlgn="base"/>
            <a:r>
              <a:rPr lang="en-US" sz="1100" b="1" dirty="0">
                <a:latin typeface="Source Sans Pro" panose="020B0503030403020204" pitchFamily="34" charset="0"/>
                <a:ea typeface="Calibri"/>
              </a:rPr>
              <a:t>Plinth Height </a:t>
            </a:r>
          </a:p>
        </p:txBody>
      </p:sp>
      <p:sp>
        <p:nvSpPr>
          <p:cNvPr id="32" name="Rectangle 31">
            <a:extLst>
              <a:ext uri="{FF2B5EF4-FFF2-40B4-BE49-F238E27FC236}">
                <a16:creationId xmlns="" xmlns:a16="http://schemas.microsoft.com/office/drawing/2014/main" id="{68C7FCAF-5E32-4E4D-8B89-8E1052CADA21}"/>
              </a:ext>
            </a:extLst>
          </p:cNvPr>
          <p:cNvSpPr/>
          <p:nvPr/>
        </p:nvSpPr>
        <p:spPr>
          <a:xfrm>
            <a:off x="6716488" y="2264214"/>
            <a:ext cx="2427513" cy="242374"/>
          </a:xfrm>
          <a:prstGeom prst="rect">
            <a:avLst/>
          </a:prstGeom>
        </p:spPr>
        <p:txBody>
          <a:bodyPr wrap="square" lIns="68580" tIns="34290" rIns="68580" bIns="34290">
            <a:spAutoFit/>
          </a:bodyPr>
          <a:lstStyle/>
          <a:p>
            <a:pPr fontAlgn="base"/>
            <a:r>
              <a:rPr lang="en-US" sz="1100" dirty="0">
                <a:latin typeface="Source Sans Pro" panose="020B0503030403020204" pitchFamily="34" charset="0"/>
                <a:ea typeface="Calibri"/>
              </a:rPr>
              <a:t>4 Ft. from ground level of the plot</a:t>
            </a:r>
          </a:p>
        </p:txBody>
      </p:sp>
      <p:sp>
        <p:nvSpPr>
          <p:cNvPr id="33" name="Rectangle 32">
            <a:extLst>
              <a:ext uri="{FF2B5EF4-FFF2-40B4-BE49-F238E27FC236}">
                <a16:creationId xmlns="" xmlns:a16="http://schemas.microsoft.com/office/drawing/2014/main" id="{C314443D-9834-436B-9DEB-3FAB3013A949}"/>
              </a:ext>
            </a:extLst>
          </p:cNvPr>
          <p:cNvSpPr/>
          <p:nvPr/>
        </p:nvSpPr>
        <p:spPr>
          <a:xfrm>
            <a:off x="4824656" y="2593602"/>
            <a:ext cx="1807603" cy="242374"/>
          </a:xfrm>
          <a:prstGeom prst="rect">
            <a:avLst/>
          </a:prstGeom>
        </p:spPr>
        <p:txBody>
          <a:bodyPr wrap="square" lIns="68580" tIns="34290" rIns="68580" bIns="34290">
            <a:spAutoFit/>
          </a:bodyPr>
          <a:lstStyle/>
          <a:p>
            <a:pPr fontAlgn="base">
              <a:defRPr/>
            </a:pPr>
            <a:r>
              <a:rPr lang="en-US" sz="1100" b="1" dirty="0">
                <a:latin typeface="Source Sans Pro" panose="020B0503030403020204" pitchFamily="34" charset="0"/>
              </a:rPr>
              <a:t>Electrical power system</a:t>
            </a:r>
          </a:p>
        </p:txBody>
      </p:sp>
      <p:sp>
        <p:nvSpPr>
          <p:cNvPr id="34" name="Rectangle 33">
            <a:extLst>
              <a:ext uri="{FF2B5EF4-FFF2-40B4-BE49-F238E27FC236}">
                <a16:creationId xmlns="" xmlns:a16="http://schemas.microsoft.com/office/drawing/2014/main" id="{3AD2AF23-E82F-4F4A-AA7B-3E76340B8664}"/>
              </a:ext>
            </a:extLst>
          </p:cNvPr>
          <p:cNvSpPr/>
          <p:nvPr/>
        </p:nvSpPr>
        <p:spPr>
          <a:xfrm>
            <a:off x="6716488" y="2601577"/>
            <a:ext cx="2427513" cy="577081"/>
          </a:xfrm>
          <a:prstGeom prst="rect">
            <a:avLst/>
          </a:prstGeom>
        </p:spPr>
        <p:txBody>
          <a:bodyPr wrap="square" lIns="68580" tIns="34290" rIns="68580" bIns="34290">
            <a:spAutoFit/>
          </a:bodyPr>
          <a:lstStyle/>
          <a:p>
            <a:pPr fontAlgn="base">
              <a:defRPr/>
            </a:pPr>
            <a:r>
              <a:rPr lang="en-US" sz="1100" dirty="0">
                <a:latin typeface="Source Sans Pro" panose="020B0503030403020204" pitchFamily="34" charset="0"/>
              </a:rPr>
              <a:t>Dedicated &amp; continuous power supplies, 315 KVA Transformer &amp; DG back up</a:t>
            </a:r>
          </a:p>
        </p:txBody>
      </p:sp>
      <p:sp>
        <p:nvSpPr>
          <p:cNvPr id="35" name="Rectangle 34">
            <a:extLst>
              <a:ext uri="{FF2B5EF4-FFF2-40B4-BE49-F238E27FC236}">
                <a16:creationId xmlns="" xmlns:a16="http://schemas.microsoft.com/office/drawing/2014/main" id="{D0BE93F1-4F39-41EA-861A-AB5ADF5F1FB1}"/>
              </a:ext>
            </a:extLst>
          </p:cNvPr>
          <p:cNvSpPr/>
          <p:nvPr/>
        </p:nvSpPr>
        <p:spPr>
          <a:xfrm>
            <a:off x="4824656" y="3223906"/>
            <a:ext cx="1807603" cy="588623"/>
          </a:xfrm>
          <a:prstGeom prst="rect">
            <a:avLst/>
          </a:prstGeom>
        </p:spPr>
        <p:txBody>
          <a:bodyPr wrap="square" lIns="68580" tIns="34290" rIns="68580" bIns="34290">
            <a:spAutoFit/>
          </a:bodyPr>
          <a:lstStyle/>
          <a:p>
            <a:pPr>
              <a:buClr>
                <a:srgbClr val="C0CE42"/>
              </a:buClr>
            </a:pPr>
            <a:r>
              <a:rPr lang="en-IN" sz="1100" b="1" dirty="0">
                <a:latin typeface="Source Sans Pro" panose="020B0503030403020204" pitchFamily="34" charset="0"/>
              </a:rPr>
              <a:t>Latest material handling equipment to support seamless operations</a:t>
            </a:r>
          </a:p>
        </p:txBody>
      </p:sp>
      <p:sp>
        <p:nvSpPr>
          <p:cNvPr id="36" name="Rectangle 35">
            <a:extLst>
              <a:ext uri="{FF2B5EF4-FFF2-40B4-BE49-F238E27FC236}">
                <a16:creationId xmlns="" xmlns:a16="http://schemas.microsoft.com/office/drawing/2014/main" id="{6C5EA756-5184-41A5-8E26-F9F0299EDD65}"/>
              </a:ext>
            </a:extLst>
          </p:cNvPr>
          <p:cNvSpPr/>
          <p:nvPr/>
        </p:nvSpPr>
        <p:spPr>
          <a:xfrm>
            <a:off x="6716488" y="3231880"/>
            <a:ext cx="2427513" cy="588623"/>
          </a:xfrm>
          <a:prstGeom prst="rect">
            <a:avLst/>
          </a:prstGeom>
        </p:spPr>
        <p:txBody>
          <a:bodyPr wrap="square" lIns="68580" tIns="34290" rIns="68580" bIns="34290">
            <a:spAutoFit/>
          </a:bodyPr>
          <a:lstStyle/>
          <a:p>
            <a:pPr fontAlgn="base"/>
            <a:r>
              <a:rPr lang="en-US" sz="1100" dirty="0">
                <a:latin typeface="Source Sans Pro" panose="020B0503030403020204" pitchFamily="34" charset="0"/>
                <a:ea typeface="Calibri"/>
              </a:rPr>
              <a:t>Battery operated fork lift, Battery operated pallet truck, Articulated Fork lift, Hydraulic pallet truck etc.</a:t>
            </a:r>
          </a:p>
        </p:txBody>
      </p:sp>
      <p:sp>
        <p:nvSpPr>
          <p:cNvPr id="37" name="Rectangle 36">
            <a:extLst>
              <a:ext uri="{FF2B5EF4-FFF2-40B4-BE49-F238E27FC236}">
                <a16:creationId xmlns="" xmlns:a16="http://schemas.microsoft.com/office/drawing/2014/main" id="{7BB1A91B-EB4E-43C4-AEE1-B0A763FDA0F1}"/>
              </a:ext>
            </a:extLst>
          </p:cNvPr>
          <p:cNvSpPr/>
          <p:nvPr/>
        </p:nvSpPr>
        <p:spPr>
          <a:xfrm>
            <a:off x="4824656" y="4042567"/>
            <a:ext cx="1807603" cy="415499"/>
          </a:xfrm>
          <a:prstGeom prst="rect">
            <a:avLst/>
          </a:prstGeom>
        </p:spPr>
        <p:txBody>
          <a:bodyPr wrap="square" lIns="68580" tIns="34290" rIns="68580" bIns="34290">
            <a:spAutoFit/>
          </a:bodyPr>
          <a:lstStyle/>
          <a:p>
            <a:pPr>
              <a:buClr>
                <a:srgbClr val="C0CE42"/>
              </a:buClr>
            </a:pPr>
            <a:r>
              <a:rPr lang="en-IN" sz="1100" b="1" dirty="0">
                <a:latin typeface="Source Sans Pro" panose="020B0503030403020204" pitchFamily="34" charset="0"/>
              </a:rPr>
              <a:t>Cool Room controlled Section </a:t>
            </a:r>
          </a:p>
        </p:txBody>
      </p:sp>
      <p:sp>
        <p:nvSpPr>
          <p:cNvPr id="38" name="Rectangle 37">
            <a:extLst>
              <a:ext uri="{FF2B5EF4-FFF2-40B4-BE49-F238E27FC236}">
                <a16:creationId xmlns="" xmlns:a16="http://schemas.microsoft.com/office/drawing/2014/main" id="{98E6FD60-4A31-4CC0-BB63-F47CF6E88036}"/>
              </a:ext>
            </a:extLst>
          </p:cNvPr>
          <p:cNvSpPr/>
          <p:nvPr/>
        </p:nvSpPr>
        <p:spPr>
          <a:xfrm>
            <a:off x="6716488" y="4050542"/>
            <a:ext cx="2427513" cy="415499"/>
          </a:xfrm>
          <a:prstGeom prst="rect">
            <a:avLst/>
          </a:prstGeom>
        </p:spPr>
        <p:txBody>
          <a:bodyPr wrap="square" lIns="68580" tIns="34290" rIns="68580" bIns="34290">
            <a:spAutoFit/>
          </a:bodyPr>
          <a:lstStyle/>
          <a:p>
            <a:pPr fontAlgn="base"/>
            <a:r>
              <a:rPr lang="en-US" sz="1100" dirty="0">
                <a:latin typeface="Source Sans Pro" panose="020B0503030403020204" pitchFamily="34" charset="0"/>
                <a:ea typeface="Calibri"/>
              </a:rPr>
              <a:t>Separate dedicated area with HVAC system</a:t>
            </a:r>
          </a:p>
        </p:txBody>
      </p:sp>
      <p:sp>
        <p:nvSpPr>
          <p:cNvPr id="39" name="Rectangle 38">
            <a:extLst>
              <a:ext uri="{FF2B5EF4-FFF2-40B4-BE49-F238E27FC236}">
                <a16:creationId xmlns="" xmlns:a16="http://schemas.microsoft.com/office/drawing/2014/main" id="{C045E5D9-318D-48D0-8BD3-86DAE86D7D0C}"/>
              </a:ext>
            </a:extLst>
          </p:cNvPr>
          <p:cNvSpPr/>
          <p:nvPr/>
        </p:nvSpPr>
        <p:spPr>
          <a:xfrm>
            <a:off x="4824656" y="4513879"/>
            <a:ext cx="1807603" cy="588623"/>
          </a:xfrm>
          <a:prstGeom prst="rect">
            <a:avLst/>
          </a:prstGeom>
        </p:spPr>
        <p:txBody>
          <a:bodyPr wrap="square" lIns="68580" tIns="34290" rIns="68580" bIns="34290">
            <a:spAutoFit/>
          </a:bodyPr>
          <a:lstStyle/>
          <a:p>
            <a:pPr>
              <a:buClr>
                <a:srgbClr val="C0CE42"/>
              </a:buClr>
            </a:pPr>
            <a:r>
              <a:rPr lang="en-US" sz="1100" b="1" dirty="0">
                <a:latin typeface="Source Sans Pro" panose="020B0503030403020204" pitchFamily="34" charset="0"/>
              </a:rPr>
              <a:t>Customized chamber for storage with required fire fighting system</a:t>
            </a:r>
          </a:p>
        </p:txBody>
      </p:sp>
      <p:sp>
        <p:nvSpPr>
          <p:cNvPr id="40" name="Rectangle 39">
            <a:extLst>
              <a:ext uri="{FF2B5EF4-FFF2-40B4-BE49-F238E27FC236}">
                <a16:creationId xmlns="" xmlns:a16="http://schemas.microsoft.com/office/drawing/2014/main" id="{4CB3675D-5E4A-4D27-B7AB-DCFEDA8BE68A}"/>
              </a:ext>
            </a:extLst>
          </p:cNvPr>
          <p:cNvSpPr/>
          <p:nvPr/>
        </p:nvSpPr>
        <p:spPr>
          <a:xfrm>
            <a:off x="6716488" y="4521854"/>
            <a:ext cx="2427513" cy="253916"/>
          </a:xfrm>
          <a:prstGeom prst="rect">
            <a:avLst/>
          </a:prstGeom>
        </p:spPr>
        <p:txBody>
          <a:bodyPr wrap="square" lIns="68580" tIns="34290" rIns="68580" bIns="34290">
            <a:spAutoFit/>
          </a:bodyPr>
          <a:lstStyle/>
          <a:p>
            <a:pPr fontAlgn="base"/>
            <a:r>
              <a:rPr lang="en-US" sz="1200" dirty="0">
                <a:latin typeface="Gill Sans MT" panose="020B0502020104020203" pitchFamily="34" charset="0"/>
                <a:ea typeface="Calibri"/>
              </a:rPr>
              <a:t>As per the clients’ requirements </a:t>
            </a:r>
          </a:p>
        </p:txBody>
      </p:sp>
      <p:pic>
        <p:nvPicPr>
          <p:cNvPr id="41" name="Picture 40">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3500" y="4718978"/>
            <a:ext cx="1444172" cy="285621"/>
          </a:xfrm>
          <a:prstGeom prst="rect">
            <a:avLst/>
          </a:prstGeom>
        </p:spPr>
      </p:pic>
    </p:spTree>
    <p:extLst>
      <p:ext uri="{BB962C8B-B14F-4D97-AF65-F5344CB8AC3E}">
        <p14:creationId xmlns:p14="http://schemas.microsoft.com/office/powerpoint/2010/main" val="396788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27F5564D-0A2D-45CF-B39B-5DC8039AD983}"/>
              </a:ext>
            </a:extLst>
          </p:cNvPr>
          <p:cNvSpPr/>
          <p:nvPr/>
        </p:nvSpPr>
        <p:spPr>
          <a:xfrm>
            <a:off x="1" y="3434799"/>
            <a:ext cx="9143999" cy="1718809"/>
          </a:xfrm>
          <a:prstGeom prst="rect">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4516301"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Chem-Store – Floor Layout &amp; Specifications</a:t>
            </a:r>
          </a:p>
        </p:txBody>
      </p:sp>
      <p:pic>
        <p:nvPicPr>
          <p:cNvPr id="5" name="Picture 2">
            <a:extLst>
              <a:ext uri="{FF2B5EF4-FFF2-40B4-BE49-F238E27FC236}">
                <a16:creationId xmlns="" xmlns:a16="http://schemas.microsoft.com/office/drawing/2014/main" id="{2B64164F-5725-4896-98BD-1843D8F3B6E4}"/>
              </a:ext>
            </a:extLst>
          </p:cNvPr>
          <p:cNvPicPr>
            <a:picLocks noChangeAspect="1" noChangeArrowheads="1"/>
          </p:cNvPicPr>
          <p:nvPr/>
        </p:nvPicPr>
        <p:blipFill>
          <a:blip r:embed="rId2"/>
          <a:srcRect l="42753" t="14583" r="33235" b="19792"/>
          <a:stretch>
            <a:fillRect/>
          </a:stretch>
        </p:blipFill>
        <p:spPr bwMode="auto">
          <a:xfrm rot="5400000">
            <a:off x="2876764" y="614514"/>
            <a:ext cx="3390470" cy="3747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 xmlns:a16="http://schemas.microsoft.com/office/drawing/2014/main" id="{C92C8572-B28D-4EDA-B9A0-6D11C1EA5891}"/>
              </a:ext>
            </a:extLst>
          </p:cNvPr>
          <p:cNvSpPr txBox="1"/>
          <p:nvPr/>
        </p:nvSpPr>
        <p:spPr>
          <a:xfrm>
            <a:off x="1129894" y="4264561"/>
            <a:ext cx="4408983" cy="623248"/>
          </a:xfrm>
          <a:prstGeom prst="rect">
            <a:avLst/>
          </a:prstGeom>
          <a:noFill/>
        </p:spPr>
        <p:txBody>
          <a:bodyPr wrap="square" lIns="68580" tIns="34290" rIns="68580" bIns="34290" rtlCol="0">
            <a:spAutoFit/>
          </a:bodyPr>
          <a:lstStyle/>
          <a:p>
            <a:pPr marL="257175" indent="-257175">
              <a:buFont typeface="Arial" panose="020B0604020202020204" pitchFamily="34" charset="0"/>
              <a:buChar char="•"/>
              <a:defRPr/>
            </a:pPr>
            <a:r>
              <a:rPr lang="en-US" sz="1200" dirty="0">
                <a:solidFill>
                  <a:schemeClr val="bg1"/>
                </a:solidFill>
                <a:latin typeface="Source Sans Pro" panose="020B0503030403020204" pitchFamily="34" charset="0"/>
                <a:cs typeface="Arial" panose="020B0604020202020204" pitchFamily="34" charset="0"/>
              </a:rPr>
              <a:t>Built-Up Area – </a:t>
            </a:r>
            <a:r>
              <a:rPr lang="en-US" sz="1200" b="1" dirty="0">
                <a:solidFill>
                  <a:schemeClr val="bg1"/>
                </a:solidFill>
                <a:latin typeface="Source Sans Pro" panose="020B0503030403020204" pitchFamily="34" charset="0"/>
                <a:cs typeface="Arial" panose="020B0604020202020204" pitchFamily="34" charset="0"/>
              </a:rPr>
              <a:t>2,18,350,000 sq. ft.</a:t>
            </a:r>
            <a:endParaRPr lang="en-US" sz="1200" dirty="0">
              <a:solidFill>
                <a:schemeClr val="bg1"/>
              </a:solidFill>
              <a:latin typeface="Source Sans Pro" panose="020B0503030403020204" pitchFamily="34" charset="0"/>
              <a:cs typeface="Arial" panose="020B0604020202020204" pitchFamily="34" charset="0"/>
            </a:endParaRPr>
          </a:p>
          <a:p>
            <a:pPr marL="257175" indent="-257175">
              <a:buFont typeface="Arial" panose="020B0604020202020204" pitchFamily="34" charset="0"/>
              <a:buChar char="•"/>
              <a:defRPr/>
            </a:pPr>
            <a:r>
              <a:rPr lang="en-IN" sz="1200" dirty="0">
                <a:solidFill>
                  <a:schemeClr val="bg1"/>
                </a:solidFill>
                <a:latin typeface="Source Sans Pro" panose="020B0503030403020204" pitchFamily="34" charset="0"/>
                <a:cs typeface="Arial" panose="020B0604020202020204" pitchFamily="34" charset="0"/>
              </a:rPr>
              <a:t>Carpet Area – </a:t>
            </a:r>
            <a:r>
              <a:rPr lang="en-IN" sz="1200" b="1" dirty="0">
                <a:solidFill>
                  <a:schemeClr val="bg1"/>
                </a:solidFill>
                <a:latin typeface="Source Sans Pro" panose="020B0503030403020204" pitchFamily="34" charset="0"/>
                <a:cs typeface="Arial" panose="020B0604020202020204" pitchFamily="34" charset="0"/>
              </a:rPr>
              <a:t>1,74,680 sq. ft.</a:t>
            </a:r>
            <a:endParaRPr lang="en-US" sz="1200" dirty="0">
              <a:solidFill>
                <a:schemeClr val="bg1"/>
              </a:solidFill>
              <a:latin typeface="Source Sans Pro" panose="020B0503030403020204" pitchFamily="34" charset="0"/>
              <a:cs typeface="Arial" panose="020B0604020202020204" pitchFamily="34" charset="0"/>
            </a:endParaRPr>
          </a:p>
          <a:p>
            <a:pPr marL="257175" indent="-257175">
              <a:buFont typeface="Arial" panose="020B0604020202020204" pitchFamily="34" charset="0"/>
              <a:buChar char="•"/>
              <a:defRPr/>
            </a:pPr>
            <a:r>
              <a:rPr lang="en-US" sz="1200" dirty="0">
                <a:solidFill>
                  <a:schemeClr val="bg1"/>
                </a:solidFill>
                <a:latin typeface="Source Sans Pro" panose="020B0503030403020204" pitchFamily="34" charset="0"/>
                <a:cs typeface="Arial" panose="020B0604020202020204" pitchFamily="34" charset="0"/>
              </a:rPr>
              <a:t>Office Area – </a:t>
            </a:r>
            <a:r>
              <a:rPr lang="en-IN" sz="1200" b="1" dirty="0">
                <a:solidFill>
                  <a:schemeClr val="bg1"/>
                </a:solidFill>
                <a:latin typeface="Source Sans Pro" panose="020B0503030403020204" pitchFamily="34" charset="0"/>
                <a:cs typeface="Arial" panose="020B0604020202020204" pitchFamily="34" charset="0"/>
              </a:rPr>
              <a:t>Mezzanine with Open View Concept</a:t>
            </a:r>
          </a:p>
        </p:txBody>
      </p:sp>
      <p:sp>
        <p:nvSpPr>
          <p:cNvPr id="8" name="TextBox 7">
            <a:extLst>
              <a:ext uri="{FF2B5EF4-FFF2-40B4-BE49-F238E27FC236}">
                <a16:creationId xmlns="" xmlns:a16="http://schemas.microsoft.com/office/drawing/2014/main" id="{B55C9CDD-C402-4B77-BF95-41809E65A7E8}"/>
              </a:ext>
            </a:extLst>
          </p:cNvPr>
          <p:cNvSpPr txBox="1"/>
          <p:nvPr/>
        </p:nvSpPr>
        <p:spPr>
          <a:xfrm>
            <a:off x="4467315" y="4264561"/>
            <a:ext cx="3546792" cy="992579"/>
          </a:xfrm>
          <a:prstGeom prst="rect">
            <a:avLst/>
          </a:prstGeom>
          <a:noFill/>
        </p:spPr>
        <p:txBody>
          <a:bodyPr wrap="square" lIns="68580" tIns="34290" rIns="68580" bIns="34290" rtlCol="0">
            <a:spAutoFit/>
          </a:bodyPr>
          <a:lstStyle/>
          <a:p>
            <a:pPr marL="257175" indent="-257175">
              <a:buFont typeface="Arial" panose="020B0604020202020204" pitchFamily="34" charset="0"/>
              <a:buChar char="•"/>
              <a:defRPr/>
            </a:pPr>
            <a:r>
              <a:rPr lang="en-IN" sz="1200" dirty="0">
                <a:solidFill>
                  <a:schemeClr val="bg1"/>
                </a:solidFill>
                <a:latin typeface="Source Sans Pro" panose="020B0503030403020204" pitchFamily="34" charset="0"/>
                <a:cs typeface="Arial" panose="020B0604020202020204" pitchFamily="34" charset="0"/>
              </a:rPr>
              <a:t>Height at Centre – </a:t>
            </a:r>
            <a:r>
              <a:rPr lang="en-IN" sz="1200" b="1" dirty="0">
                <a:solidFill>
                  <a:schemeClr val="bg1"/>
                </a:solidFill>
                <a:latin typeface="Source Sans Pro" panose="020B0503030403020204" pitchFamily="34" charset="0"/>
                <a:cs typeface="Arial" panose="020B0604020202020204" pitchFamily="34" charset="0"/>
              </a:rPr>
              <a:t>46 ft. (14 m)</a:t>
            </a:r>
            <a:endParaRPr lang="en-IN" sz="1200" dirty="0">
              <a:solidFill>
                <a:schemeClr val="bg1"/>
              </a:solidFill>
              <a:latin typeface="Source Sans Pro" panose="020B0503030403020204" pitchFamily="34" charset="0"/>
              <a:cs typeface="Arial" panose="020B0604020202020204" pitchFamily="34" charset="0"/>
            </a:endParaRPr>
          </a:p>
          <a:p>
            <a:pPr marL="257175" indent="-257175">
              <a:buFont typeface="Arial" panose="020B0604020202020204" pitchFamily="34" charset="0"/>
              <a:buChar char="•"/>
              <a:defRPr/>
            </a:pPr>
            <a:r>
              <a:rPr lang="en-IN" sz="1200" dirty="0">
                <a:solidFill>
                  <a:schemeClr val="bg1"/>
                </a:solidFill>
                <a:latin typeface="Source Sans Pro" panose="020B0503030403020204" pitchFamily="34" charset="0"/>
                <a:cs typeface="Arial" panose="020B0604020202020204" pitchFamily="34" charset="0"/>
              </a:rPr>
              <a:t>Height at Sides – </a:t>
            </a:r>
            <a:r>
              <a:rPr lang="en-IN" sz="1200" b="1" dirty="0">
                <a:solidFill>
                  <a:schemeClr val="bg1"/>
                </a:solidFill>
                <a:latin typeface="Source Sans Pro" panose="020B0503030403020204" pitchFamily="34" charset="0"/>
                <a:cs typeface="Arial" panose="020B0604020202020204" pitchFamily="34" charset="0"/>
              </a:rPr>
              <a:t>36 ft. (10.9 m)</a:t>
            </a:r>
            <a:endParaRPr lang="en-IN" sz="1200" dirty="0">
              <a:solidFill>
                <a:schemeClr val="bg1"/>
              </a:solidFill>
              <a:latin typeface="Source Sans Pro" panose="020B0503030403020204" pitchFamily="34" charset="0"/>
              <a:cs typeface="Arial" panose="020B0604020202020204" pitchFamily="34" charset="0"/>
            </a:endParaRPr>
          </a:p>
          <a:p>
            <a:pPr marL="257175" indent="-257175">
              <a:buFont typeface="Arial" panose="020B0604020202020204" pitchFamily="34" charset="0"/>
              <a:buChar char="•"/>
              <a:defRPr/>
            </a:pPr>
            <a:r>
              <a:rPr lang="en-IN" sz="1200" b="1" dirty="0">
                <a:solidFill>
                  <a:schemeClr val="bg1"/>
                </a:solidFill>
                <a:latin typeface="Source Sans Pro" panose="020B0503030403020204" pitchFamily="34" charset="0"/>
                <a:cs typeface="Arial" panose="020B0604020202020204" pitchFamily="34" charset="0"/>
              </a:rPr>
              <a:t>100 ft road </a:t>
            </a:r>
            <a:r>
              <a:rPr lang="en-IN" sz="1200" dirty="0">
                <a:solidFill>
                  <a:schemeClr val="bg1"/>
                </a:solidFill>
                <a:latin typeface="Source Sans Pro" panose="020B0503030403020204" pitchFamily="34" charset="0"/>
                <a:cs typeface="Arial" panose="020B0604020202020204" pitchFamily="34" charset="0"/>
              </a:rPr>
              <a:t>on docking side with boundary wall</a:t>
            </a:r>
          </a:p>
          <a:p>
            <a:pPr marL="257175" indent="-257175">
              <a:buFont typeface="Arial" panose="020B0604020202020204" pitchFamily="34" charset="0"/>
              <a:buChar char="•"/>
              <a:defRPr/>
            </a:pPr>
            <a:r>
              <a:rPr lang="en-US" sz="1200" b="1" dirty="0">
                <a:solidFill>
                  <a:schemeClr val="bg1"/>
                </a:solidFill>
                <a:latin typeface="Source Sans Pro" panose="020B0503030403020204" pitchFamily="34" charset="0"/>
                <a:cs typeface="Arial" panose="020B0604020202020204" pitchFamily="34" charset="0"/>
              </a:rPr>
              <a:t>32 ft wide road </a:t>
            </a:r>
            <a:r>
              <a:rPr lang="en-US" sz="1200" dirty="0">
                <a:solidFill>
                  <a:schemeClr val="bg1"/>
                </a:solidFill>
                <a:latin typeface="Source Sans Pro" panose="020B0503030403020204" pitchFamily="34" charset="0"/>
                <a:cs typeface="Arial" panose="020B0604020202020204" pitchFamily="34" charset="0"/>
              </a:rPr>
              <a:t>on wall and utility area</a:t>
            </a:r>
            <a:endParaRPr lang="en-IN" sz="1200" dirty="0">
              <a:solidFill>
                <a:schemeClr val="bg1"/>
              </a:solidFill>
              <a:latin typeface="Source Sans Pro" panose="020B0503030403020204" pitchFamily="34" charset="0"/>
              <a:cs typeface="Arial" panose="020B0604020202020204" pitchFamily="34" charset="0"/>
            </a:endParaRPr>
          </a:p>
        </p:txBody>
      </p:sp>
      <p:sp>
        <p:nvSpPr>
          <p:cNvPr id="9" name="Rectangle 8">
            <a:extLst>
              <a:ext uri="{FF2B5EF4-FFF2-40B4-BE49-F238E27FC236}">
                <a16:creationId xmlns="" xmlns:a16="http://schemas.microsoft.com/office/drawing/2014/main" id="{1A47F823-2DD3-463F-9AC2-E4E7D8990094}"/>
              </a:ext>
            </a:extLst>
          </p:cNvPr>
          <p:cNvSpPr/>
          <p:nvPr/>
        </p:nvSpPr>
        <p:spPr>
          <a:xfrm>
            <a:off x="-126729" y="1402362"/>
            <a:ext cx="2664832" cy="438582"/>
          </a:xfrm>
          <a:prstGeom prst="rect">
            <a:avLst/>
          </a:prstGeom>
        </p:spPr>
        <p:txBody>
          <a:bodyPr wrap="none" lIns="68580" tIns="34290" rIns="68580" bIns="34290">
            <a:spAutoFit/>
          </a:bodyPr>
          <a:lstStyle/>
          <a:p>
            <a:pPr algn="r"/>
            <a:r>
              <a:rPr lang="en-US" sz="1200" dirty="0">
                <a:latin typeface="Source Sans Pro" panose="020B0503030403020204" pitchFamily="34" charset="0"/>
              </a:rPr>
              <a:t>Space for fire tendering and other </a:t>
            </a:r>
          </a:p>
          <a:p>
            <a:pPr algn="r"/>
            <a:r>
              <a:rPr lang="en-US" sz="1200" dirty="0">
                <a:latin typeface="Source Sans Pro" panose="020B0503030403020204" pitchFamily="34" charset="0"/>
              </a:rPr>
              <a:t>Vehicles movement on all four side</a:t>
            </a:r>
          </a:p>
        </p:txBody>
      </p:sp>
      <p:sp>
        <p:nvSpPr>
          <p:cNvPr id="10" name="Rectangle 9">
            <a:extLst>
              <a:ext uri="{FF2B5EF4-FFF2-40B4-BE49-F238E27FC236}">
                <a16:creationId xmlns="" xmlns:a16="http://schemas.microsoft.com/office/drawing/2014/main" id="{46CF04EF-6DAA-4B4D-B735-D9BCDBDE01EE}"/>
              </a:ext>
            </a:extLst>
          </p:cNvPr>
          <p:cNvSpPr/>
          <p:nvPr/>
        </p:nvSpPr>
        <p:spPr>
          <a:xfrm>
            <a:off x="154798" y="2057677"/>
            <a:ext cx="2161489" cy="253916"/>
          </a:xfrm>
          <a:prstGeom prst="rect">
            <a:avLst/>
          </a:prstGeom>
        </p:spPr>
        <p:txBody>
          <a:bodyPr wrap="none" lIns="68580" tIns="34290" rIns="68580" bIns="34290">
            <a:spAutoFit/>
          </a:bodyPr>
          <a:lstStyle/>
          <a:p>
            <a:pPr algn="r"/>
            <a:r>
              <a:rPr lang="en-US" sz="1200" dirty="0">
                <a:latin typeface="Source Sans Pro" panose="020B0503030403020204" pitchFamily="34" charset="0"/>
              </a:rPr>
              <a:t>Loading &amp; Unloading docks </a:t>
            </a:r>
          </a:p>
        </p:txBody>
      </p:sp>
      <p:sp>
        <p:nvSpPr>
          <p:cNvPr id="11" name="Rectangle 10">
            <a:extLst>
              <a:ext uri="{FF2B5EF4-FFF2-40B4-BE49-F238E27FC236}">
                <a16:creationId xmlns="" xmlns:a16="http://schemas.microsoft.com/office/drawing/2014/main" id="{899D45AC-5D91-40FA-8312-071F4F4DBCDC}"/>
              </a:ext>
            </a:extLst>
          </p:cNvPr>
          <p:cNvSpPr/>
          <p:nvPr/>
        </p:nvSpPr>
        <p:spPr>
          <a:xfrm>
            <a:off x="6735841" y="1838388"/>
            <a:ext cx="2074927" cy="438582"/>
          </a:xfrm>
          <a:prstGeom prst="rect">
            <a:avLst/>
          </a:prstGeom>
        </p:spPr>
        <p:txBody>
          <a:bodyPr wrap="none" lIns="68580" tIns="34290" rIns="68580" bIns="34290">
            <a:spAutoFit/>
          </a:bodyPr>
          <a:lstStyle/>
          <a:p>
            <a:r>
              <a:rPr lang="en-US" sz="1200" dirty="0">
                <a:latin typeface="Source Sans Pro" panose="020B0503030403020204" pitchFamily="34" charset="0"/>
              </a:rPr>
              <a:t>Heavy duty racking system</a:t>
            </a:r>
          </a:p>
          <a:p>
            <a:r>
              <a:rPr lang="en-US" sz="1200" dirty="0">
                <a:latin typeface="Source Sans Pro" panose="020B0503030403020204" pitchFamily="34" charset="0"/>
              </a:rPr>
              <a:t>20000 + pallet systems</a:t>
            </a:r>
          </a:p>
        </p:txBody>
      </p:sp>
      <p:sp>
        <p:nvSpPr>
          <p:cNvPr id="12" name="Rectangle 11">
            <a:extLst>
              <a:ext uri="{FF2B5EF4-FFF2-40B4-BE49-F238E27FC236}">
                <a16:creationId xmlns="" xmlns:a16="http://schemas.microsoft.com/office/drawing/2014/main" id="{A1654468-721B-4DCF-8274-E548E1B6FE3A}"/>
              </a:ext>
            </a:extLst>
          </p:cNvPr>
          <p:cNvSpPr/>
          <p:nvPr/>
        </p:nvSpPr>
        <p:spPr>
          <a:xfrm>
            <a:off x="6735841" y="2571481"/>
            <a:ext cx="1065035" cy="253916"/>
          </a:xfrm>
          <a:prstGeom prst="rect">
            <a:avLst/>
          </a:prstGeom>
        </p:spPr>
        <p:txBody>
          <a:bodyPr wrap="none" lIns="68580" tIns="34290" rIns="68580" bIns="34290">
            <a:spAutoFit/>
          </a:bodyPr>
          <a:lstStyle/>
          <a:p>
            <a:r>
              <a:rPr lang="en-US" sz="1200" dirty="0">
                <a:latin typeface="Source Sans Pro" panose="020B0503030403020204" pitchFamily="34" charset="0"/>
              </a:rPr>
              <a:t>Staging Area</a:t>
            </a:r>
          </a:p>
        </p:txBody>
      </p:sp>
      <p:sp>
        <p:nvSpPr>
          <p:cNvPr id="13" name="Rectangle 12">
            <a:extLst>
              <a:ext uri="{FF2B5EF4-FFF2-40B4-BE49-F238E27FC236}">
                <a16:creationId xmlns="" xmlns:a16="http://schemas.microsoft.com/office/drawing/2014/main" id="{5E674694-2117-40E9-B9A4-75CDE1560126}"/>
              </a:ext>
            </a:extLst>
          </p:cNvPr>
          <p:cNvSpPr/>
          <p:nvPr/>
        </p:nvSpPr>
        <p:spPr>
          <a:xfrm>
            <a:off x="1111890" y="2571481"/>
            <a:ext cx="1364797" cy="253916"/>
          </a:xfrm>
          <a:prstGeom prst="rect">
            <a:avLst/>
          </a:prstGeom>
        </p:spPr>
        <p:txBody>
          <a:bodyPr wrap="none" lIns="68580" tIns="34290" rIns="68580" bIns="34290">
            <a:spAutoFit/>
          </a:bodyPr>
          <a:lstStyle/>
          <a:p>
            <a:pPr algn="r"/>
            <a:r>
              <a:rPr lang="en-US" sz="1200" dirty="0">
                <a:latin typeface="Source Sans Pro" panose="020B0503030403020204" pitchFamily="34" charset="0"/>
              </a:rPr>
              <a:t>Emergency exits </a:t>
            </a:r>
          </a:p>
        </p:txBody>
      </p:sp>
      <p:sp>
        <p:nvSpPr>
          <p:cNvPr id="14" name="Rectangle 13">
            <a:extLst>
              <a:ext uri="{FF2B5EF4-FFF2-40B4-BE49-F238E27FC236}">
                <a16:creationId xmlns="" xmlns:a16="http://schemas.microsoft.com/office/drawing/2014/main" id="{4D1746DD-123D-4211-A1C8-0C3161F86E70}"/>
              </a:ext>
            </a:extLst>
          </p:cNvPr>
          <p:cNvSpPr/>
          <p:nvPr/>
        </p:nvSpPr>
        <p:spPr>
          <a:xfrm>
            <a:off x="6735841" y="1402361"/>
            <a:ext cx="936795" cy="253916"/>
          </a:xfrm>
          <a:prstGeom prst="rect">
            <a:avLst/>
          </a:prstGeom>
        </p:spPr>
        <p:txBody>
          <a:bodyPr wrap="none" lIns="68580" tIns="34290" rIns="68580" bIns="34290">
            <a:spAutoFit/>
          </a:bodyPr>
          <a:lstStyle/>
          <a:p>
            <a:r>
              <a:rPr lang="en-US" sz="1200" dirty="0">
                <a:latin typeface="Source Sans Pro" panose="020B0503030403020204" pitchFamily="34" charset="0"/>
              </a:rPr>
              <a:t>Utility Area</a:t>
            </a:r>
          </a:p>
        </p:txBody>
      </p:sp>
      <p:cxnSp>
        <p:nvCxnSpPr>
          <p:cNvPr id="3" name="Straight Arrow Connector 2">
            <a:extLst>
              <a:ext uri="{FF2B5EF4-FFF2-40B4-BE49-F238E27FC236}">
                <a16:creationId xmlns="" xmlns:a16="http://schemas.microsoft.com/office/drawing/2014/main" id="{61F561C5-DECB-4FC4-AA4F-81C6C6069804}"/>
              </a:ext>
            </a:extLst>
          </p:cNvPr>
          <p:cNvCxnSpPr>
            <a:cxnSpLocks/>
          </p:cNvCxnSpPr>
          <p:nvPr/>
        </p:nvCxnSpPr>
        <p:spPr>
          <a:xfrm flipV="1">
            <a:off x="2476687" y="960937"/>
            <a:ext cx="843728" cy="56880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EFCA4E02-EFC4-421A-9682-0D4A604005EC}"/>
              </a:ext>
            </a:extLst>
          </p:cNvPr>
          <p:cNvCxnSpPr>
            <a:cxnSpLocks/>
          </p:cNvCxnSpPr>
          <p:nvPr/>
        </p:nvCxnSpPr>
        <p:spPr>
          <a:xfrm>
            <a:off x="2316287" y="2202037"/>
            <a:ext cx="582264" cy="0"/>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C2BFF52F-FE70-4227-BDA2-99D03E8F46E7}"/>
              </a:ext>
            </a:extLst>
          </p:cNvPr>
          <p:cNvCxnSpPr>
            <a:cxnSpLocks/>
          </p:cNvCxnSpPr>
          <p:nvPr/>
        </p:nvCxnSpPr>
        <p:spPr>
          <a:xfrm flipV="1">
            <a:off x="2476687" y="1275085"/>
            <a:ext cx="1375223" cy="143212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 xmlns:a16="http://schemas.microsoft.com/office/drawing/2014/main" id="{B4A472D4-9C6F-4867-BBB1-1A1A9B8532DE}"/>
              </a:ext>
            </a:extLst>
          </p:cNvPr>
          <p:cNvCxnSpPr>
            <a:cxnSpLocks/>
            <a:stCxn id="13" idx="3"/>
          </p:cNvCxnSpPr>
          <p:nvPr/>
        </p:nvCxnSpPr>
        <p:spPr>
          <a:xfrm flipV="1">
            <a:off x="2476687" y="1232480"/>
            <a:ext cx="2371082" cy="146595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 xmlns:a16="http://schemas.microsoft.com/office/drawing/2014/main" id="{8F2D5E46-8135-4C52-A55D-AC6940FC3D2E}"/>
              </a:ext>
            </a:extLst>
          </p:cNvPr>
          <p:cNvCxnSpPr>
            <a:cxnSpLocks/>
            <a:stCxn id="13" idx="3"/>
          </p:cNvCxnSpPr>
          <p:nvPr/>
        </p:nvCxnSpPr>
        <p:spPr>
          <a:xfrm flipV="1">
            <a:off x="2476687" y="1223714"/>
            <a:ext cx="2815405" cy="14747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 xmlns:a16="http://schemas.microsoft.com/office/drawing/2014/main" id="{464A5DF6-27F9-4BD3-9250-7BBB55916FF4}"/>
              </a:ext>
            </a:extLst>
          </p:cNvPr>
          <p:cNvCxnSpPr>
            <a:cxnSpLocks/>
            <a:stCxn id="11" idx="1"/>
          </p:cNvCxnSpPr>
          <p:nvPr/>
        </p:nvCxnSpPr>
        <p:spPr>
          <a:xfrm flipH="1">
            <a:off x="4584515" y="2057679"/>
            <a:ext cx="2151326" cy="764873"/>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 xmlns:a16="http://schemas.microsoft.com/office/drawing/2014/main" id="{5C6B48A3-0392-46E7-BE6A-F2DB24CAAF88}"/>
              </a:ext>
            </a:extLst>
          </p:cNvPr>
          <p:cNvCxnSpPr>
            <a:cxnSpLocks/>
            <a:stCxn id="14" idx="1"/>
          </p:cNvCxnSpPr>
          <p:nvPr/>
        </p:nvCxnSpPr>
        <p:spPr>
          <a:xfrm flipH="1" flipV="1">
            <a:off x="5067629" y="903901"/>
            <a:ext cx="1668212" cy="625418"/>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 xmlns:a16="http://schemas.microsoft.com/office/drawing/2014/main" id="{941BA745-345A-4C18-8B3C-1BDFCB143E0B}"/>
              </a:ext>
            </a:extLst>
          </p:cNvPr>
          <p:cNvCxnSpPr>
            <a:cxnSpLocks/>
          </p:cNvCxnSpPr>
          <p:nvPr/>
        </p:nvCxnSpPr>
        <p:spPr>
          <a:xfrm flipH="1">
            <a:off x="5810250" y="2704550"/>
            <a:ext cx="925592" cy="2656"/>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 xmlns:a16="http://schemas.microsoft.com/office/drawing/2014/main" id="{46CF04EF-6DAA-4B4D-B735-D9BCDBDE01EE}"/>
              </a:ext>
            </a:extLst>
          </p:cNvPr>
          <p:cNvSpPr/>
          <p:nvPr/>
        </p:nvSpPr>
        <p:spPr>
          <a:xfrm>
            <a:off x="6679423" y="2981602"/>
            <a:ext cx="2161489" cy="253916"/>
          </a:xfrm>
          <a:prstGeom prst="rect">
            <a:avLst/>
          </a:prstGeom>
        </p:spPr>
        <p:txBody>
          <a:bodyPr wrap="none" lIns="68580" tIns="34290" rIns="68580" bIns="34290">
            <a:spAutoFit/>
          </a:bodyPr>
          <a:lstStyle/>
          <a:p>
            <a:pPr algn="r"/>
            <a:r>
              <a:rPr lang="en-US" sz="1200" dirty="0">
                <a:latin typeface="Source Sans Pro" panose="020B0503030403020204" pitchFamily="34" charset="0"/>
              </a:rPr>
              <a:t>Loading &amp; Unloading docks </a:t>
            </a:r>
          </a:p>
        </p:txBody>
      </p:sp>
      <p:cxnSp>
        <p:nvCxnSpPr>
          <p:cNvPr id="27" name="Straight Arrow Connector 26">
            <a:extLst>
              <a:ext uri="{FF2B5EF4-FFF2-40B4-BE49-F238E27FC236}">
                <a16:creationId xmlns="" xmlns:a16="http://schemas.microsoft.com/office/drawing/2014/main" id="{EFCA4E02-EFC4-421A-9682-0D4A604005EC}"/>
              </a:ext>
            </a:extLst>
          </p:cNvPr>
          <p:cNvCxnSpPr>
            <a:cxnSpLocks/>
          </p:cNvCxnSpPr>
          <p:nvPr/>
        </p:nvCxnSpPr>
        <p:spPr>
          <a:xfrm flipH="1" flipV="1">
            <a:off x="6273046" y="3092921"/>
            <a:ext cx="468414" cy="7763"/>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36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3362283-A0A6-4BF9-8726-20EA15D1BD8D}"/>
              </a:ext>
            </a:extLst>
          </p:cNvPr>
          <p:cNvSpPr txBox="1"/>
          <p:nvPr/>
        </p:nvSpPr>
        <p:spPr>
          <a:xfrm>
            <a:off x="405244" y="301337"/>
            <a:ext cx="2182329" cy="284693"/>
          </a:xfrm>
          <a:prstGeom prst="rect">
            <a:avLst/>
          </a:prstGeom>
          <a:noFill/>
        </p:spPr>
        <p:txBody>
          <a:bodyPr wrap="none" lIns="68580" tIns="34290" rIns="68580" bIns="34290" rtlCol="0">
            <a:spAutoFit/>
          </a:bodyPr>
          <a:lstStyle/>
          <a:p>
            <a:r>
              <a:rPr lang="en-US" b="1" dirty="0">
                <a:solidFill>
                  <a:srgbClr val="143D80"/>
                </a:solidFill>
                <a:latin typeface="Source Sans Pro" panose="020B0503030403020204" pitchFamily="34" charset="0"/>
              </a:rPr>
              <a:t>Highlights of Utility area</a:t>
            </a:r>
          </a:p>
        </p:txBody>
      </p:sp>
      <p:pic>
        <p:nvPicPr>
          <p:cNvPr id="7" name="Picture 2">
            <a:extLst>
              <a:ext uri="{FF2B5EF4-FFF2-40B4-BE49-F238E27FC236}">
                <a16:creationId xmlns="" xmlns:a16="http://schemas.microsoft.com/office/drawing/2014/main" id="{AD61A9B7-C405-44E4-8F5E-2AAAEC36ECF2}"/>
              </a:ext>
            </a:extLst>
          </p:cNvPr>
          <p:cNvPicPr>
            <a:picLocks noChangeAspect="1" noChangeArrowheads="1"/>
          </p:cNvPicPr>
          <p:nvPr/>
        </p:nvPicPr>
        <p:blipFill>
          <a:blip r:embed="rId2"/>
          <a:srcRect l="42753" t="16346" r="51650" b="19792"/>
          <a:stretch>
            <a:fillRect/>
          </a:stretch>
        </p:blipFill>
        <p:spPr bwMode="auto">
          <a:xfrm rot="5400000">
            <a:off x="3665067" y="-939581"/>
            <a:ext cx="1317170" cy="8104163"/>
          </a:xfrm>
          <a:prstGeom prst="rect">
            <a:avLst/>
          </a:prstGeom>
          <a:noFill/>
          <a:ln w="9525">
            <a:noFill/>
            <a:miter lim="800000"/>
            <a:headEnd/>
            <a:tailEnd/>
          </a:ln>
          <a:effectLst/>
        </p:spPr>
      </p:pic>
      <p:sp>
        <p:nvSpPr>
          <p:cNvPr id="9" name="Rectangle 8">
            <a:extLst>
              <a:ext uri="{FF2B5EF4-FFF2-40B4-BE49-F238E27FC236}">
                <a16:creationId xmlns="" xmlns:a16="http://schemas.microsoft.com/office/drawing/2014/main" id="{69C55C7F-73CB-4067-91BA-E3141D07FC1D}"/>
              </a:ext>
            </a:extLst>
          </p:cNvPr>
          <p:cNvSpPr/>
          <p:nvPr/>
        </p:nvSpPr>
        <p:spPr>
          <a:xfrm>
            <a:off x="4858954" y="1085787"/>
            <a:ext cx="936796" cy="253916"/>
          </a:xfrm>
          <a:prstGeom prst="rect">
            <a:avLst/>
          </a:prstGeom>
        </p:spPr>
        <p:txBody>
          <a:bodyPr wrap="none" lIns="68580" tIns="34290" rIns="68580" bIns="34290">
            <a:spAutoFit/>
          </a:bodyPr>
          <a:lstStyle/>
          <a:p>
            <a:pPr algn="ctr"/>
            <a:r>
              <a:rPr lang="en-US" sz="1200" dirty="0">
                <a:latin typeface="Source Sans Pro" panose="020B0503030403020204" pitchFamily="34" charset="0"/>
              </a:rPr>
              <a:t>Utility Area</a:t>
            </a:r>
            <a:endParaRPr lang="en-IN" sz="1200" dirty="0">
              <a:latin typeface="Source Sans Pro" panose="020B0503030403020204" pitchFamily="34" charset="0"/>
            </a:endParaRPr>
          </a:p>
        </p:txBody>
      </p:sp>
      <p:sp>
        <p:nvSpPr>
          <p:cNvPr id="10" name="Rectangle 9">
            <a:extLst>
              <a:ext uri="{FF2B5EF4-FFF2-40B4-BE49-F238E27FC236}">
                <a16:creationId xmlns="" xmlns:a16="http://schemas.microsoft.com/office/drawing/2014/main" id="{542A92A0-EB7F-4DB8-8A6F-752A1678D4D0}"/>
              </a:ext>
            </a:extLst>
          </p:cNvPr>
          <p:cNvSpPr/>
          <p:nvPr/>
        </p:nvSpPr>
        <p:spPr>
          <a:xfrm>
            <a:off x="834656" y="1085788"/>
            <a:ext cx="2582234" cy="623248"/>
          </a:xfrm>
          <a:prstGeom prst="rect">
            <a:avLst/>
          </a:prstGeom>
        </p:spPr>
        <p:txBody>
          <a:bodyPr wrap="square" lIns="68580" tIns="34290" rIns="68580" bIns="34290">
            <a:spAutoFit/>
          </a:bodyPr>
          <a:lstStyle/>
          <a:p>
            <a:pPr algn="ctr"/>
            <a:r>
              <a:rPr lang="en-US" sz="1200" dirty="0">
                <a:latin typeface="Source Sans Pro" panose="020B0503030403020204" pitchFamily="34" charset="0"/>
              </a:rPr>
              <a:t>Space for fire tendering and other </a:t>
            </a:r>
          </a:p>
          <a:p>
            <a:pPr algn="ctr"/>
            <a:r>
              <a:rPr lang="en-US" sz="1200" dirty="0">
                <a:latin typeface="Source Sans Pro" panose="020B0503030403020204" pitchFamily="34" charset="0"/>
              </a:rPr>
              <a:t>Vehicles movement on all four side</a:t>
            </a:r>
          </a:p>
        </p:txBody>
      </p:sp>
      <p:sp>
        <p:nvSpPr>
          <p:cNvPr id="15" name="Rectangle 14">
            <a:extLst>
              <a:ext uri="{FF2B5EF4-FFF2-40B4-BE49-F238E27FC236}">
                <a16:creationId xmlns="" xmlns:a16="http://schemas.microsoft.com/office/drawing/2014/main" id="{AAF735A0-3352-4374-B032-9B4C947A8BC2}"/>
              </a:ext>
            </a:extLst>
          </p:cNvPr>
          <p:cNvSpPr/>
          <p:nvPr/>
        </p:nvSpPr>
        <p:spPr>
          <a:xfrm>
            <a:off x="6311575" y="1085787"/>
            <a:ext cx="1364797" cy="253916"/>
          </a:xfrm>
          <a:prstGeom prst="rect">
            <a:avLst/>
          </a:prstGeom>
        </p:spPr>
        <p:txBody>
          <a:bodyPr wrap="none" lIns="68580" tIns="34290" rIns="68580" bIns="34290">
            <a:spAutoFit/>
          </a:bodyPr>
          <a:lstStyle/>
          <a:p>
            <a:r>
              <a:rPr lang="en-US" sz="1200" dirty="0">
                <a:latin typeface="Source Sans Pro" panose="020B0503030403020204" pitchFamily="34" charset="0"/>
              </a:rPr>
              <a:t>Emergency exits </a:t>
            </a:r>
          </a:p>
        </p:txBody>
      </p:sp>
      <p:sp>
        <p:nvSpPr>
          <p:cNvPr id="21" name="TextBox 20">
            <a:extLst>
              <a:ext uri="{FF2B5EF4-FFF2-40B4-BE49-F238E27FC236}">
                <a16:creationId xmlns="" xmlns:a16="http://schemas.microsoft.com/office/drawing/2014/main" id="{6766616F-7D36-4B3F-A623-F001AD2952B9}"/>
              </a:ext>
            </a:extLst>
          </p:cNvPr>
          <p:cNvSpPr txBox="1"/>
          <p:nvPr/>
        </p:nvSpPr>
        <p:spPr>
          <a:xfrm>
            <a:off x="1326354" y="4411268"/>
            <a:ext cx="1070345" cy="623248"/>
          </a:xfrm>
          <a:prstGeom prst="rect">
            <a:avLst/>
          </a:prstGeom>
          <a:noFill/>
        </p:spPr>
        <p:txBody>
          <a:bodyPr wrap="square" lIns="68580" tIns="34290" rIns="68580" bIns="34290" rtlCol="0">
            <a:spAutoFit/>
          </a:bodyPr>
          <a:lstStyle/>
          <a:p>
            <a:pPr algn="ctr"/>
            <a:r>
              <a:rPr lang="en-US" sz="1200" dirty="0">
                <a:latin typeface="Source Sans Pro" panose="020B0503030403020204" pitchFamily="34" charset="0"/>
              </a:rPr>
              <a:t>Battery Charging area</a:t>
            </a:r>
            <a:endParaRPr lang="en-IN" sz="1200" dirty="0">
              <a:latin typeface="Source Sans Pro" panose="020B0503030403020204" pitchFamily="34" charset="0"/>
            </a:endParaRPr>
          </a:p>
        </p:txBody>
      </p:sp>
      <p:sp>
        <p:nvSpPr>
          <p:cNvPr id="22" name="TextBox 21">
            <a:extLst>
              <a:ext uri="{FF2B5EF4-FFF2-40B4-BE49-F238E27FC236}">
                <a16:creationId xmlns="" xmlns:a16="http://schemas.microsoft.com/office/drawing/2014/main" id="{34FA5440-D644-407E-BA37-419EE63A756D}"/>
              </a:ext>
            </a:extLst>
          </p:cNvPr>
          <p:cNvSpPr txBox="1"/>
          <p:nvPr/>
        </p:nvSpPr>
        <p:spPr>
          <a:xfrm>
            <a:off x="5645362" y="1773130"/>
            <a:ext cx="1070345" cy="253916"/>
          </a:xfrm>
          <a:prstGeom prst="rect">
            <a:avLst/>
          </a:prstGeom>
          <a:noFill/>
        </p:spPr>
        <p:txBody>
          <a:bodyPr wrap="square" lIns="68580" tIns="34290" rIns="68580" bIns="34290" rtlCol="0">
            <a:spAutoFit/>
          </a:bodyPr>
          <a:lstStyle/>
          <a:p>
            <a:pPr algn="ctr"/>
            <a:r>
              <a:rPr lang="en-US" sz="1200" dirty="0">
                <a:latin typeface="Source Sans Pro" panose="020B0503030403020204" pitchFamily="34" charset="0"/>
              </a:rPr>
              <a:t>Water Tank</a:t>
            </a:r>
            <a:endParaRPr lang="en-IN" sz="1200" dirty="0">
              <a:latin typeface="Source Sans Pro" panose="020B0503030403020204" pitchFamily="34" charset="0"/>
            </a:endParaRPr>
          </a:p>
        </p:txBody>
      </p:sp>
      <p:sp>
        <p:nvSpPr>
          <p:cNvPr id="23" name="TextBox 22">
            <a:extLst>
              <a:ext uri="{FF2B5EF4-FFF2-40B4-BE49-F238E27FC236}">
                <a16:creationId xmlns="" xmlns:a16="http://schemas.microsoft.com/office/drawing/2014/main" id="{B81749B9-5A41-4404-B4C8-A46B297AE7F7}"/>
              </a:ext>
            </a:extLst>
          </p:cNvPr>
          <p:cNvSpPr txBox="1"/>
          <p:nvPr/>
        </p:nvSpPr>
        <p:spPr>
          <a:xfrm>
            <a:off x="4706977" y="4411267"/>
            <a:ext cx="1070345" cy="253916"/>
          </a:xfrm>
          <a:prstGeom prst="rect">
            <a:avLst/>
          </a:prstGeom>
          <a:noFill/>
        </p:spPr>
        <p:txBody>
          <a:bodyPr wrap="square" lIns="68580" tIns="34290" rIns="68580" bIns="34290" rtlCol="0">
            <a:spAutoFit/>
          </a:bodyPr>
          <a:lstStyle/>
          <a:p>
            <a:r>
              <a:rPr lang="en-US" sz="1200" dirty="0">
                <a:latin typeface="Source Sans Pro" panose="020B0503030403020204" pitchFamily="34" charset="0"/>
              </a:rPr>
              <a:t>Cold Room</a:t>
            </a:r>
            <a:endParaRPr lang="en-IN" sz="1200" dirty="0">
              <a:latin typeface="Source Sans Pro" panose="020B0503030403020204" pitchFamily="34" charset="0"/>
            </a:endParaRPr>
          </a:p>
        </p:txBody>
      </p:sp>
      <p:sp>
        <p:nvSpPr>
          <p:cNvPr id="24" name="TextBox 23">
            <a:extLst>
              <a:ext uri="{FF2B5EF4-FFF2-40B4-BE49-F238E27FC236}">
                <a16:creationId xmlns="" xmlns:a16="http://schemas.microsoft.com/office/drawing/2014/main" id="{AE53976E-FBFB-4D1B-BAD0-B3086BAE45AE}"/>
              </a:ext>
            </a:extLst>
          </p:cNvPr>
          <p:cNvSpPr txBox="1"/>
          <p:nvPr/>
        </p:nvSpPr>
        <p:spPr>
          <a:xfrm>
            <a:off x="2472487" y="4411267"/>
            <a:ext cx="1643708" cy="253916"/>
          </a:xfrm>
          <a:prstGeom prst="rect">
            <a:avLst/>
          </a:prstGeom>
          <a:noFill/>
        </p:spPr>
        <p:txBody>
          <a:bodyPr wrap="square" lIns="68580" tIns="34290" rIns="68580" bIns="34290" rtlCol="0">
            <a:spAutoFit/>
          </a:bodyPr>
          <a:lstStyle/>
          <a:p>
            <a:r>
              <a:rPr lang="en-US" sz="1200" dirty="0">
                <a:latin typeface="Source Sans Pro" panose="020B0503030403020204" pitchFamily="34" charset="0"/>
              </a:rPr>
              <a:t>Transformer room</a:t>
            </a:r>
            <a:endParaRPr lang="en-IN" sz="1200" dirty="0">
              <a:latin typeface="Source Sans Pro" panose="020B0503030403020204" pitchFamily="34" charset="0"/>
            </a:endParaRPr>
          </a:p>
        </p:txBody>
      </p:sp>
      <p:sp>
        <p:nvSpPr>
          <p:cNvPr id="25" name="TextBox 24">
            <a:extLst>
              <a:ext uri="{FF2B5EF4-FFF2-40B4-BE49-F238E27FC236}">
                <a16:creationId xmlns="" xmlns:a16="http://schemas.microsoft.com/office/drawing/2014/main" id="{63657177-33FF-4B4E-9DC6-E32E35A2FB9C}"/>
              </a:ext>
            </a:extLst>
          </p:cNvPr>
          <p:cNvSpPr txBox="1"/>
          <p:nvPr/>
        </p:nvSpPr>
        <p:spPr>
          <a:xfrm>
            <a:off x="3498639" y="1773130"/>
            <a:ext cx="1717478" cy="253916"/>
          </a:xfrm>
          <a:prstGeom prst="rect">
            <a:avLst/>
          </a:prstGeom>
          <a:noFill/>
        </p:spPr>
        <p:txBody>
          <a:bodyPr wrap="square" lIns="68580" tIns="34290" rIns="68580" bIns="34290" rtlCol="0">
            <a:spAutoFit/>
          </a:bodyPr>
          <a:lstStyle/>
          <a:p>
            <a:pPr algn="ctr"/>
            <a:r>
              <a:rPr lang="en-US" sz="1200" dirty="0">
                <a:latin typeface="Source Sans Pro" panose="020B0503030403020204" pitchFamily="34" charset="0"/>
              </a:rPr>
              <a:t>Contentment  PIT</a:t>
            </a:r>
            <a:endParaRPr lang="en-IN" sz="1200" dirty="0">
              <a:latin typeface="Source Sans Pro" panose="020B0503030403020204" pitchFamily="34" charset="0"/>
            </a:endParaRPr>
          </a:p>
        </p:txBody>
      </p:sp>
      <p:cxnSp>
        <p:nvCxnSpPr>
          <p:cNvPr id="29" name="Straight Arrow Connector 28">
            <a:extLst>
              <a:ext uri="{FF2B5EF4-FFF2-40B4-BE49-F238E27FC236}">
                <a16:creationId xmlns="" xmlns:a16="http://schemas.microsoft.com/office/drawing/2014/main" id="{59F5D4FE-8E7C-4995-B8EB-3DD43B8169A2}"/>
              </a:ext>
            </a:extLst>
          </p:cNvPr>
          <p:cNvCxnSpPr/>
          <p:nvPr/>
        </p:nvCxnSpPr>
        <p:spPr>
          <a:xfrm>
            <a:off x="4593772" y="2480483"/>
            <a:ext cx="21771" cy="63201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 xmlns:a16="http://schemas.microsoft.com/office/drawing/2014/main" id="{03210147-9EE1-4814-B8F5-CD5944ED85EE}"/>
              </a:ext>
            </a:extLst>
          </p:cNvPr>
          <p:cNvCxnSpPr>
            <a:cxnSpLocks/>
          </p:cNvCxnSpPr>
          <p:nvPr/>
        </p:nvCxnSpPr>
        <p:spPr>
          <a:xfrm flipV="1">
            <a:off x="3120656" y="3011229"/>
            <a:ext cx="0" cy="1380478"/>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 xmlns:a16="http://schemas.microsoft.com/office/drawing/2014/main" id="{39779AE8-1ED6-4EF0-AA39-C24190686E80}"/>
              </a:ext>
            </a:extLst>
          </p:cNvPr>
          <p:cNvCxnSpPr>
            <a:cxnSpLocks/>
          </p:cNvCxnSpPr>
          <p:nvPr/>
        </p:nvCxnSpPr>
        <p:spPr>
          <a:xfrm flipV="1">
            <a:off x="1934927" y="3112501"/>
            <a:ext cx="0" cy="1279207"/>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 xmlns:a16="http://schemas.microsoft.com/office/drawing/2014/main" id="{1F6CB800-3CB7-452D-B486-3E0A7BA60495}"/>
              </a:ext>
            </a:extLst>
          </p:cNvPr>
          <p:cNvCxnSpPr>
            <a:cxnSpLocks/>
          </p:cNvCxnSpPr>
          <p:nvPr/>
        </p:nvCxnSpPr>
        <p:spPr>
          <a:xfrm flipV="1">
            <a:off x="5242150" y="3409773"/>
            <a:ext cx="0" cy="981935"/>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 xmlns:a16="http://schemas.microsoft.com/office/drawing/2014/main" id="{20291DD1-B846-45D5-836C-01052399CCA2}"/>
              </a:ext>
            </a:extLst>
          </p:cNvPr>
          <p:cNvCxnSpPr>
            <a:cxnSpLocks/>
          </p:cNvCxnSpPr>
          <p:nvPr/>
        </p:nvCxnSpPr>
        <p:spPr>
          <a:xfrm>
            <a:off x="6180535" y="2027045"/>
            <a:ext cx="1" cy="104133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09C29EE1-E2BD-4E7A-87CF-1BF2B2AE4F2D}"/>
              </a:ext>
            </a:extLst>
          </p:cNvPr>
          <p:cNvCxnSpPr>
            <a:cxnSpLocks/>
          </p:cNvCxnSpPr>
          <p:nvPr/>
        </p:nvCxnSpPr>
        <p:spPr>
          <a:xfrm flipV="1">
            <a:off x="3886199" y="2624138"/>
            <a:ext cx="3033234" cy="13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 xmlns:a16="http://schemas.microsoft.com/office/drawing/2014/main" id="{3FB87B20-4A4A-474A-B7FD-4CC9E0BD381C}"/>
              </a:ext>
            </a:extLst>
          </p:cNvPr>
          <p:cNvCxnSpPr>
            <a:cxnSpLocks/>
          </p:cNvCxnSpPr>
          <p:nvPr/>
        </p:nvCxnSpPr>
        <p:spPr>
          <a:xfrm>
            <a:off x="6028115" y="2625479"/>
            <a:ext cx="0" cy="4428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 xmlns:a16="http://schemas.microsoft.com/office/drawing/2014/main" id="{91B36F63-10EC-4B39-B3A2-EE82C256AF76}"/>
              </a:ext>
            </a:extLst>
          </p:cNvPr>
          <p:cNvCxnSpPr>
            <a:cxnSpLocks/>
          </p:cNvCxnSpPr>
          <p:nvPr/>
        </p:nvCxnSpPr>
        <p:spPr>
          <a:xfrm>
            <a:off x="4938692" y="2625479"/>
            <a:ext cx="0" cy="4428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 xmlns:a16="http://schemas.microsoft.com/office/drawing/2014/main" id="{8EB292F6-46B1-48AF-A6A2-990D8FEA1CD2}"/>
              </a:ext>
            </a:extLst>
          </p:cNvPr>
          <p:cNvCxnSpPr>
            <a:cxnSpLocks/>
          </p:cNvCxnSpPr>
          <p:nvPr/>
        </p:nvCxnSpPr>
        <p:spPr>
          <a:xfrm>
            <a:off x="3888560" y="2625479"/>
            <a:ext cx="0" cy="4428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D62D85C4-3191-4630-8284-D2DCCE01390D}"/>
              </a:ext>
            </a:extLst>
          </p:cNvPr>
          <p:cNvCxnSpPr>
            <a:cxnSpLocks/>
          </p:cNvCxnSpPr>
          <p:nvPr/>
        </p:nvCxnSpPr>
        <p:spPr>
          <a:xfrm flipV="1">
            <a:off x="6919433" y="1483357"/>
            <a:ext cx="0" cy="11407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 xmlns:a16="http://schemas.microsoft.com/office/drawing/2014/main" id="{DE09AFB4-42CC-43B1-8562-2329490C090A}"/>
              </a:ext>
            </a:extLst>
          </p:cNvPr>
          <p:cNvCxnSpPr>
            <a:cxnSpLocks/>
          </p:cNvCxnSpPr>
          <p:nvPr/>
        </p:nvCxnSpPr>
        <p:spPr>
          <a:xfrm>
            <a:off x="4342907" y="2027046"/>
            <a:ext cx="0" cy="730442"/>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 xmlns:a16="http://schemas.microsoft.com/office/drawing/2014/main" id="{496F6450-E34B-4F55-98D9-DCBAA5F1E57B}"/>
              </a:ext>
            </a:extLst>
          </p:cNvPr>
          <p:cNvCxnSpPr>
            <a:cxnSpLocks/>
          </p:cNvCxnSpPr>
          <p:nvPr/>
        </p:nvCxnSpPr>
        <p:spPr>
          <a:xfrm>
            <a:off x="2088686" y="1582808"/>
            <a:ext cx="0" cy="470941"/>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 xmlns:a16="http://schemas.microsoft.com/office/drawing/2014/main" id="{C4506A25-1D68-4DD0-877B-46D8BBF90773}"/>
              </a:ext>
            </a:extLst>
          </p:cNvPr>
          <p:cNvCxnSpPr/>
          <p:nvPr/>
        </p:nvCxnSpPr>
        <p:spPr>
          <a:xfrm>
            <a:off x="2125772" y="2392266"/>
            <a:ext cx="5130594" cy="0"/>
          </a:xfrm>
          <a:prstGeom prst="straightConnector1">
            <a:avLst/>
          </a:prstGeom>
          <a:ln w="19050">
            <a:solidFill>
              <a:srgbClr val="95C4EE"/>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9B1102F1-AEBF-43DF-BC60-A742DFF59FAF}"/>
              </a:ext>
            </a:extLst>
          </p:cNvPr>
          <p:cNvCxnSpPr>
            <a:cxnSpLocks/>
          </p:cNvCxnSpPr>
          <p:nvPr/>
        </p:nvCxnSpPr>
        <p:spPr>
          <a:xfrm flipV="1">
            <a:off x="5327351" y="1375680"/>
            <a:ext cx="0" cy="1016586"/>
          </a:xfrm>
          <a:prstGeom prst="line">
            <a:avLst/>
          </a:prstGeom>
          <a:ln w="19050">
            <a:solidFill>
              <a:srgbClr val="95C4EE"/>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6805763" y="2843478"/>
            <a:ext cx="5164" cy="324269"/>
          </a:xfrm>
          <a:prstGeom prst="line">
            <a:avLst/>
          </a:prstGeom>
          <a:ln/>
        </p:spPr>
        <p:style>
          <a:lnRef idx="3">
            <a:schemeClr val="dk1"/>
          </a:lnRef>
          <a:fillRef idx="0">
            <a:schemeClr val="dk1"/>
          </a:fillRef>
          <a:effectRef idx="2">
            <a:schemeClr val="dk1"/>
          </a:effectRef>
          <a:fontRef idx="minor">
            <a:schemeClr val="tx1"/>
          </a:fontRef>
        </p:style>
      </p:cxnSp>
      <p:sp>
        <p:nvSpPr>
          <p:cNvPr id="32" name="TextBox 31">
            <a:extLst>
              <a:ext uri="{FF2B5EF4-FFF2-40B4-BE49-F238E27FC236}">
                <a16:creationId xmlns="" xmlns:a16="http://schemas.microsoft.com/office/drawing/2014/main" id="{63657177-33FF-4B4E-9DC6-E32E35A2FB9C}"/>
              </a:ext>
            </a:extLst>
          </p:cNvPr>
          <p:cNvSpPr txBox="1"/>
          <p:nvPr/>
        </p:nvSpPr>
        <p:spPr>
          <a:xfrm>
            <a:off x="7008822" y="1405877"/>
            <a:ext cx="1299019" cy="253916"/>
          </a:xfrm>
          <a:prstGeom prst="rect">
            <a:avLst/>
          </a:prstGeom>
          <a:noFill/>
        </p:spPr>
        <p:txBody>
          <a:bodyPr wrap="square" lIns="68580" tIns="34290" rIns="68580" bIns="34290" rtlCol="0">
            <a:spAutoFit/>
          </a:bodyPr>
          <a:lstStyle/>
          <a:p>
            <a:pPr algn="ctr"/>
            <a:r>
              <a:rPr lang="en-US" sz="1200" dirty="0">
                <a:latin typeface="Source Sans Pro" panose="020B0503030403020204" pitchFamily="34" charset="0"/>
              </a:rPr>
              <a:t>Pump Room </a:t>
            </a:r>
            <a:endParaRPr lang="en-IN" sz="1200" dirty="0">
              <a:latin typeface="Source Sans Pro" panose="020B0503030403020204" pitchFamily="34" charset="0"/>
            </a:endParaRPr>
          </a:p>
        </p:txBody>
      </p:sp>
      <p:cxnSp>
        <p:nvCxnSpPr>
          <p:cNvPr id="34" name="Straight Arrow Connector 33">
            <a:extLst>
              <a:ext uri="{FF2B5EF4-FFF2-40B4-BE49-F238E27FC236}">
                <a16:creationId xmlns="" xmlns:a16="http://schemas.microsoft.com/office/drawing/2014/main" id="{DE09AFB4-42CC-43B1-8562-2329490C090A}"/>
              </a:ext>
            </a:extLst>
          </p:cNvPr>
          <p:cNvCxnSpPr>
            <a:cxnSpLocks/>
          </p:cNvCxnSpPr>
          <p:nvPr/>
        </p:nvCxnSpPr>
        <p:spPr>
          <a:xfrm flipH="1">
            <a:off x="6959074" y="1655720"/>
            <a:ext cx="414706" cy="120651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 xmlns:a16="http://schemas.microsoft.com/office/drawing/2014/main" id="{63657177-33FF-4B4E-9DC6-E32E35A2FB9C}"/>
              </a:ext>
            </a:extLst>
          </p:cNvPr>
          <p:cNvSpPr txBox="1"/>
          <p:nvPr/>
        </p:nvSpPr>
        <p:spPr>
          <a:xfrm>
            <a:off x="7191301" y="1953685"/>
            <a:ext cx="1299019" cy="253916"/>
          </a:xfrm>
          <a:prstGeom prst="rect">
            <a:avLst/>
          </a:prstGeom>
          <a:noFill/>
        </p:spPr>
        <p:txBody>
          <a:bodyPr wrap="square" lIns="68580" tIns="34290" rIns="68580" bIns="34290" rtlCol="0">
            <a:spAutoFit/>
          </a:bodyPr>
          <a:lstStyle/>
          <a:p>
            <a:pPr algn="ctr"/>
            <a:r>
              <a:rPr lang="en-US" sz="1200" dirty="0">
                <a:latin typeface="Source Sans Pro" panose="020B0503030403020204" pitchFamily="34" charset="0"/>
              </a:rPr>
              <a:t>Electrical Room </a:t>
            </a:r>
            <a:endParaRPr lang="en-IN" sz="1200" dirty="0">
              <a:latin typeface="Source Sans Pro" panose="020B0503030403020204" pitchFamily="34" charset="0"/>
            </a:endParaRPr>
          </a:p>
        </p:txBody>
      </p:sp>
      <p:cxnSp>
        <p:nvCxnSpPr>
          <p:cNvPr id="39" name="Straight Arrow Connector 38">
            <a:extLst>
              <a:ext uri="{FF2B5EF4-FFF2-40B4-BE49-F238E27FC236}">
                <a16:creationId xmlns="" xmlns:a16="http://schemas.microsoft.com/office/drawing/2014/main" id="{DE09AFB4-42CC-43B1-8562-2329490C090A}"/>
              </a:ext>
            </a:extLst>
          </p:cNvPr>
          <p:cNvCxnSpPr>
            <a:cxnSpLocks/>
          </p:cNvCxnSpPr>
          <p:nvPr/>
        </p:nvCxnSpPr>
        <p:spPr>
          <a:xfrm flipH="1">
            <a:off x="7315039" y="2174260"/>
            <a:ext cx="297292" cy="80227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54716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3C1C960-4A2C-455A-983A-E5156A5D64F5}"/>
              </a:ext>
            </a:extLst>
          </p:cNvPr>
          <p:cNvPicPr>
            <a:picLocks noChangeAspect="1"/>
          </p:cNvPicPr>
          <p:nvPr/>
        </p:nvPicPr>
        <p:blipFill>
          <a:blip r:embed="rId2">
            <a:extLst>
              <a:ext uri="{28A0092B-C50C-407E-A947-70E740481C1C}">
                <a14:useLocalDpi xmlns:a14="http://schemas.microsoft.com/office/drawing/2010/main" val="0"/>
              </a:ext>
            </a:extLst>
          </a:blip>
          <a:srcRect t="5094" b="5094"/>
          <a:stretch/>
        </p:blipFill>
        <p:spPr>
          <a:xfrm>
            <a:off x="0" y="1187696"/>
            <a:ext cx="4616372" cy="2768108"/>
          </a:xfrm>
          <a:prstGeom prst="rect">
            <a:avLst/>
          </a:prstGeom>
        </p:spPr>
      </p:pic>
      <p:sp>
        <p:nvSpPr>
          <p:cNvPr id="5" name="TextBox 4">
            <a:extLst>
              <a:ext uri="{FF2B5EF4-FFF2-40B4-BE49-F238E27FC236}">
                <a16:creationId xmlns="" xmlns:a16="http://schemas.microsoft.com/office/drawing/2014/main" id="{CA7C55FD-321E-4330-B69A-565FF607ED95}"/>
              </a:ext>
            </a:extLst>
          </p:cNvPr>
          <p:cNvSpPr txBox="1"/>
          <p:nvPr/>
        </p:nvSpPr>
        <p:spPr>
          <a:xfrm>
            <a:off x="405245" y="4048213"/>
            <a:ext cx="3830649" cy="300083"/>
          </a:xfrm>
          <a:prstGeom prst="rect">
            <a:avLst/>
          </a:prstGeom>
          <a:noFill/>
        </p:spPr>
        <p:txBody>
          <a:bodyPr wrap="square" lIns="68580" tIns="34290" rIns="68580" bIns="34290" rtlCol="0">
            <a:spAutoFit/>
          </a:bodyPr>
          <a:lstStyle/>
          <a:p>
            <a:pPr algn="ctr"/>
            <a:r>
              <a:rPr lang="en-US" sz="1500" dirty="0">
                <a:latin typeface="Source Sans Pro" panose="020B0503030403020204" pitchFamily="34" charset="0"/>
              </a:rPr>
              <a:t>Dedicated tank of </a:t>
            </a:r>
            <a:r>
              <a:rPr lang="en-US" sz="1500" b="1" dirty="0">
                <a:solidFill>
                  <a:srgbClr val="0A357B"/>
                </a:solidFill>
                <a:latin typeface="Source Sans Pro" panose="020B0503030403020204" pitchFamily="34" charset="0"/>
              </a:rPr>
              <a:t>4 Lakh </a:t>
            </a:r>
            <a:r>
              <a:rPr lang="en-US" sz="1500" b="1" dirty="0" err="1">
                <a:solidFill>
                  <a:srgbClr val="0A357B"/>
                </a:solidFill>
                <a:latin typeface="Source Sans Pro" panose="020B0503030403020204" pitchFamily="34" charset="0"/>
              </a:rPr>
              <a:t>Ltrs</a:t>
            </a:r>
            <a:r>
              <a:rPr lang="en-US" sz="1500" b="1" dirty="0">
                <a:solidFill>
                  <a:srgbClr val="0A357B"/>
                </a:solidFill>
                <a:latin typeface="Source Sans Pro" panose="020B0503030403020204" pitchFamily="34" charset="0"/>
              </a:rPr>
              <a:t>.</a:t>
            </a:r>
          </a:p>
        </p:txBody>
      </p:sp>
      <p:sp>
        <p:nvSpPr>
          <p:cNvPr id="9" name="TextBox 8">
            <a:extLst>
              <a:ext uri="{FF2B5EF4-FFF2-40B4-BE49-F238E27FC236}">
                <a16:creationId xmlns="" xmlns:a16="http://schemas.microsoft.com/office/drawing/2014/main" id="{0305C652-04F6-472F-8FC4-0DFACBCB03F7}"/>
              </a:ext>
            </a:extLst>
          </p:cNvPr>
          <p:cNvSpPr txBox="1"/>
          <p:nvPr/>
        </p:nvSpPr>
        <p:spPr>
          <a:xfrm>
            <a:off x="4969229" y="4048213"/>
            <a:ext cx="3830649" cy="761747"/>
          </a:xfrm>
          <a:prstGeom prst="rect">
            <a:avLst/>
          </a:prstGeom>
          <a:noFill/>
        </p:spPr>
        <p:txBody>
          <a:bodyPr wrap="square" lIns="68580" tIns="34290" rIns="68580" bIns="34290" rtlCol="0">
            <a:spAutoFit/>
          </a:bodyPr>
          <a:lstStyle/>
          <a:p>
            <a:pPr algn="ctr"/>
            <a:r>
              <a:rPr lang="en-US" sz="1500" dirty="0">
                <a:latin typeface="Source Sans Pro" panose="020B0503030403020204" pitchFamily="34" charset="0"/>
              </a:rPr>
              <a:t>Dedicated pit of </a:t>
            </a:r>
            <a:r>
              <a:rPr lang="en-US" sz="1500" b="1" dirty="0">
                <a:solidFill>
                  <a:srgbClr val="0A357B"/>
                </a:solidFill>
                <a:latin typeface="Source Sans Pro" panose="020B0503030403020204" pitchFamily="34" charset="0"/>
              </a:rPr>
              <a:t>4 Lakh </a:t>
            </a:r>
            <a:r>
              <a:rPr lang="en-US" sz="1500" b="1" dirty="0" err="1">
                <a:solidFill>
                  <a:srgbClr val="0A357B"/>
                </a:solidFill>
                <a:latin typeface="Source Sans Pro" panose="020B0503030403020204" pitchFamily="34" charset="0"/>
              </a:rPr>
              <a:t>Ltrs</a:t>
            </a:r>
            <a:r>
              <a:rPr lang="en-US" sz="1500" b="1" dirty="0">
                <a:solidFill>
                  <a:srgbClr val="0A357B"/>
                </a:solidFill>
                <a:latin typeface="Source Sans Pro" panose="020B0503030403020204" pitchFamily="34" charset="0"/>
              </a:rPr>
              <a:t>.</a:t>
            </a:r>
            <a:r>
              <a:rPr lang="en-US" sz="1500" dirty="0">
                <a:latin typeface="Source Sans Pro" panose="020B0503030403020204" pitchFamily="34" charset="0"/>
              </a:rPr>
              <a:t> for collection of spill and standard procedural disposal</a:t>
            </a:r>
          </a:p>
        </p:txBody>
      </p:sp>
      <p:cxnSp>
        <p:nvCxnSpPr>
          <p:cNvPr id="10" name="Straight Connector 9">
            <a:extLst>
              <a:ext uri="{FF2B5EF4-FFF2-40B4-BE49-F238E27FC236}">
                <a16:creationId xmlns="" xmlns:a16="http://schemas.microsoft.com/office/drawing/2014/main" id="{9E456646-2F62-4B1A-95EA-DCC0F4024717}"/>
              </a:ext>
            </a:extLst>
          </p:cNvPr>
          <p:cNvCxnSpPr>
            <a:cxnSpLocks/>
          </p:cNvCxnSpPr>
          <p:nvPr/>
        </p:nvCxnSpPr>
        <p:spPr>
          <a:xfrm>
            <a:off x="4616375" y="4012954"/>
            <a:ext cx="0" cy="566174"/>
          </a:xfrm>
          <a:prstGeom prst="line">
            <a:avLst/>
          </a:prstGeom>
          <a:ln w="28575">
            <a:solidFill>
              <a:srgbClr val="143D8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3443891"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Storage &amp; Spillage Management</a:t>
            </a:r>
          </a:p>
        </p:txBody>
      </p:sp>
      <p:pic>
        <p:nvPicPr>
          <p:cNvPr id="11" name="Picture 2" descr="D:\Digital Marketing - Sandeep Shinde\V-logis\ChemStore Photos\_HPA4472.JPG">
            <a:extLst>
              <a:ext uri="{FF2B5EF4-FFF2-40B4-BE49-F238E27FC236}">
                <a16:creationId xmlns="" xmlns:a16="http://schemas.microsoft.com/office/drawing/2014/main" id="{B0DB801A-2576-4938-AE88-E0C982D77D99}"/>
              </a:ext>
            </a:extLst>
          </p:cNvPr>
          <p:cNvPicPr>
            <a:picLocks noChangeAspect="1" noChangeArrowheads="1"/>
          </p:cNvPicPr>
          <p:nvPr/>
        </p:nvPicPr>
        <p:blipFill rotWithShape="1">
          <a:blip r:embed="rId3" cstate="print"/>
          <a:srcRect b="10177"/>
          <a:stretch/>
        </p:blipFill>
        <p:spPr bwMode="auto">
          <a:xfrm>
            <a:off x="4616375" y="1187696"/>
            <a:ext cx="4527623" cy="2768108"/>
          </a:xfrm>
          <a:prstGeom prst="rect">
            <a:avLst/>
          </a:prstGeom>
          <a:noFill/>
        </p:spPr>
      </p:pic>
      <p:sp>
        <p:nvSpPr>
          <p:cNvPr id="12" name="TextBox 11">
            <a:extLst>
              <a:ext uri="{FF2B5EF4-FFF2-40B4-BE49-F238E27FC236}">
                <a16:creationId xmlns="" xmlns:a16="http://schemas.microsoft.com/office/drawing/2014/main" id="{697DCDEC-AA87-4DAF-BD3A-13FE06445010}"/>
              </a:ext>
            </a:extLst>
          </p:cNvPr>
          <p:cNvSpPr txBox="1"/>
          <p:nvPr/>
        </p:nvSpPr>
        <p:spPr>
          <a:xfrm>
            <a:off x="405244" y="716911"/>
            <a:ext cx="5603670" cy="530915"/>
          </a:xfrm>
          <a:prstGeom prst="rect">
            <a:avLst/>
          </a:prstGeom>
          <a:noFill/>
        </p:spPr>
        <p:txBody>
          <a:bodyPr wrap="square" lIns="68580" tIns="34290" rIns="68580" bIns="34290" rtlCol="0">
            <a:spAutoFit/>
          </a:bodyPr>
          <a:lstStyle/>
          <a:p>
            <a:r>
              <a:rPr lang="en-US" sz="1500" dirty="0">
                <a:latin typeface="Source Sans Pro" panose="020B0503030403020204" pitchFamily="34" charset="0"/>
              </a:rPr>
              <a:t>Water tank for hydrant &amp; sprinklers. Separate Containment pit</a:t>
            </a:r>
            <a:endParaRPr lang="en-US" sz="1500" b="1" dirty="0">
              <a:solidFill>
                <a:srgbClr val="143D80"/>
              </a:solidFill>
              <a:latin typeface="Source Sans Pro" panose="020B0503030403020204" pitchFamily="34" charset="0"/>
            </a:endParaRPr>
          </a:p>
        </p:txBody>
      </p:sp>
      <p:pic>
        <p:nvPicPr>
          <p:cNvPr id="13" name="Picture 12">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500" y="4738028"/>
            <a:ext cx="1444172" cy="285621"/>
          </a:xfrm>
          <a:prstGeom prst="rect">
            <a:avLst/>
          </a:prstGeom>
        </p:spPr>
      </p:pic>
    </p:spTree>
    <p:extLst>
      <p:ext uri="{BB962C8B-B14F-4D97-AF65-F5344CB8AC3E}">
        <p14:creationId xmlns:p14="http://schemas.microsoft.com/office/powerpoint/2010/main" val="16383112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37AFAB6-B919-48CD-8418-063FC3BCF7D8}"/>
              </a:ext>
            </a:extLst>
          </p:cNvPr>
          <p:cNvSpPr/>
          <p:nvPr/>
        </p:nvSpPr>
        <p:spPr>
          <a:xfrm>
            <a:off x="0" y="954881"/>
            <a:ext cx="9144000" cy="2078832"/>
          </a:xfrm>
          <a:prstGeom prst="rect">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3503203"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Pump room with positive suction</a:t>
            </a:r>
          </a:p>
        </p:txBody>
      </p:sp>
      <p:sp>
        <p:nvSpPr>
          <p:cNvPr id="7" name="TextBox 6">
            <a:extLst>
              <a:ext uri="{FF2B5EF4-FFF2-40B4-BE49-F238E27FC236}">
                <a16:creationId xmlns="" xmlns:a16="http://schemas.microsoft.com/office/drawing/2014/main" id="{044A11CA-4C23-4F0E-91ED-4BBDB5B34C0D}"/>
              </a:ext>
            </a:extLst>
          </p:cNvPr>
          <p:cNvSpPr txBox="1"/>
          <p:nvPr/>
        </p:nvSpPr>
        <p:spPr>
          <a:xfrm>
            <a:off x="602644" y="983365"/>
            <a:ext cx="7938712" cy="530915"/>
          </a:xfrm>
          <a:prstGeom prst="rect">
            <a:avLst/>
          </a:prstGeom>
          <a:noFill/>
        </p:spPr>
        <p:txBody>
          <a:bodyPr wrap="none" lIns="68580" tIns="34290" rIns="68580" bIns="34290" rtlCol="0">
            <a:spAutoFit/>
          </a:bodyPr>
          <a:lstStyle/>
          <a:p>
            <a:pPr algn="ctr"/>
            <a:r>
              <a:rPr lang="en-US" sz="1500" dirty="0">
                <a:solidFill>
                  <a:schemeClr val="bg1"/>
                </a:solidFill>
                <a:latin typeface="Source Sans Pro" panose="020B0503030403020204" pitchFamily="34" charset="0"/>
              </a:rPr>
              <a:t>Designed to utilize the natural pressure and provide </a:t>
            </a:r>
            <a:r>
              <a:rPr lang="en-US" sz="1500" b="1" dirty="0">
                <a:solidFill>
                  <a:schemeClr val="bg1"/>
                </a:solidFill>
                <a:latin typeface="Source Sans Pro" panose="020B0503030403020204" pitchFamily="34" charset="0"/>
              </a:rPr>
              <a:t>water supply with back-up motor </a:t>
            </a:r>
          </a:p>
          <a:p>
            <a:pPr algn="ctr"/>
            <a:r>
              <a:rPr lang="en-US" sz="1500" b="1" dirty="0">
                <a:solidFill>
                  <a:schemeClr val="bg1"/>
                </a:solidFill>
                <a:latin typeface="Source Sans Pro" panose="020B0503030403020204" pitchFamily="34" charset="0"/>
              </a:rPr>
              <a:t>for hydrant &amp; Sprinkler</a:t>
            </a:r>
            <a:r>
              <a:rPr lang="en-US" sz="1500" dirty="0">
                <a:solidFill>
                  <a:schemeClr val="bg1"/>
                </a:solidFill>
                <a:latin typeface="Source Sans Pro" panose="020B0503030403020204" pitchFamily="34" charset="0"/>
              </a:rPr>
              <a:t>.</a:t>
            </a:r>
          </a:p>
        </p:txBody>
      </p:sp>
      <p:pic>
        <p:nvPicPr>
          <p:cNvPr id="10" name="Picture 2" descr="D:\Digital Marketing - Sandeep Shinde\V-logis\ChemStore Photos\_HPA4498.JPG">
            <a:extLst>
              <a:ext uri="{FF2B5EF4-FFF2-40B4-BE49-F238E27FC236}">
                <a16:creationId xmlns="" xmlns:a16="http://schemas.microsoft.com/office/drawing/2014/main" id="{35B745BB-0631-4635-ADDD-CE5EBCF99D0B}"/>
              </a:ext>
            </a:extLst>
          </p:cNvPr>
          <p:cNvPicPr>
            <a:picLocks noChangeAspect="1" noChangeArrowheads="1"/>
          </p:cNvPicPr>
          <p:nvPr/>
        </p:nvPicPr>
        <p:blipFill>
          <a:blip r:embed="rId2" cstate="print"/>
          <a:srcRect/>
          <a:stretch>
            <a:fillRect/>
          </a:stretch>
        </p:blipFill>
        <p:spPr bwMode="auto">
          <a:xfrm>
            <a:off x="538470" y="1638868"/>
            <a:ext cx="3883710" cy="2592614"/>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pic>
        <p:nvPicPr>
          <p:cNvPr id="11" name="Picture 3" descr="D:\Digital Marketing - Sandeep Shinde\V-logis\ChemStore Photos\_HPA4502.JPG">
            <a:extLst>
              <a:ext uri="{FF2B5EF4-FFF2-40B4-BE49-F238E27FC236}">
                <a16:creationId xmlns="" xmlns:a16="http://schemas.microsoft.com/office/drawing/2014/main" id="{FFDBA10D-B674-4D31-9945-4B615A355252}"/>
              </a:ext>
            </a:extLst>
          </p:cNvPr>
          <p:cNvPicPr>
            <a:picLocks noChangeAspect="1" noChangeArrowheads="1"/>
          </p:cNvPicPr>
          <p:nvPr/>
        </p:nvPicPr>
        <p:blipFill>
          <a:blip r:embed="rId3" cstate="print"/>
          <a:srcRect/>
          <a:stretch>
            <a:fillRect/>
          </a:stretch>
        </p:blipFill>
        <p:spPr bwMode="auto">
          <a:xfrm>
            <a:off x="4721819" y="1638866"/>
            <a:ext cx="3883712" cy="2592615"/>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pic>
        <p:nvPicPr>
          <p:cNvPr id="8" name="Picture 7">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37097798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D:\Digital Marketing - Sandeep Shinde\V-logis\ChemStore Photos\_HPA4154.JPG">
            <a:extLst>
              <a:ext uri="{FF2B5EF4-FFF2-40B4-BE49-F238E27FC236}">
                <a16:creationId xmlns="" xmlns:a16="http://schemas.microsoft.com/office/drawing/2014/main" id="{6F23B149-ABA2-45D0-96CC-04AF8B0E09FF}"/>
              </a:ext>
            </a:extLst>
          </p:cNvPr>
          <p:cNvPicPr>
            <a:picLocks noChangeAspect="1" noChangeArrowheads="1"/>
          </p:cNvPicPr>
          <p:nvPr/>
        </p:nvPicPr>
        <p:blipFill rotWithShape="1">
          <a:blip r:embed="rId2" cstate="print"/>
          <a:srcRect l="32181" t="22167" r="21866"/>
          <a:stretch/>
        </p:blipFill>
        <p:spPr bwMode="auto">
          <a:xfrm>
            <a:off x="0" y="1139483"/>
            <a:ext cx="3543300" cy="4000989"/>
          </a:xfrm>
          <a:prstGeom prst="rect">
            <a:avLst/>
          </a:prstGeom>
          <a:noFill/>
        </p:spPr>
      </p:pic>
      <p:sp>
        <p:nvSpPr>
          <p:cNvPr id="8" name="Isosceles Triangle 7">
            <a:extLst>
              <a:ext uri="{FF2B5EF4-FFF2-40B4-BE49-F238E27FC236}">
                <a16:creationId xmlns="" xmlns:a16="http://schemas.microsoft.com/office/drawing/2014/main" id="{481358A1-489F-453E-B4EE-3C5AF1DEA7FA}"/>
              </a:ext>
            </a:extLst>
          </p:cNvPr>
          <p:cNvSpPr/>
          <p:nvPr/>
        </p:nvSpPr>
        <p:spPr>
          <a:xfrm rot="18539088">
            <a:off x="2248108" y="2577985"/>
            <a:ext cx="307655" cy="2002773"/>
          </a:xfrm>
          <a:prstGeom prst="triangle">
            <a:avLst/>
          </a:prstGeom>
          <a:solidFill>
            <a:srgbClr val="0A357B"/>
          </a:solidFill>
          <a:ln>
            <a:solidFill>
              <a:srgbClr val="133E8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pic>
        <p:nvPicPr>
          <p:cNvPr id="7" name="Picture 3" descr="D:\Digital Marketing - Sandeep Shinde\V-logis\ChemStore Photos\_HPA4088.JPG">
            <a:extLst>
              <a:ext uri="{FF2B5EF4-FFF2-40B4-BE49-F238E27FC236}">
                <a16:creationId xmlns="" xmlns:a16="http://schemas.microsoft.com/office/drawing/2014/main" id="{14DED843-9D29-488C-A79E-1B043E0185F0}"/>
              </a:ext>
            </a:extLst>
          </p:cNvPr>
          <p:cNvPicPr>
            <a:picLocks noChangeAspect="1" noChangeArrowheads="1"/>
          </p:cNvPicPr>
          <p:nvPr/>
        </p:nvPicPr>
        <p:blipFill>
          <a:blip r:embed="rId3" cstate="print"/>
          <a:srcRect/>
          <a:stretch>
            <a:fillRect/>
          </a:stretch>
        </p:blipFill>
        <p:spPr bwMode="auto">
          <a:xfrm>
            <a:off x="2669000" y="3006303"/>
            <a:ext cx="2853120" cy="1902080"/>
          </a:xfrm>
          <a:prstGeom prst="rect">
            <a:avLst/>
          </a:prstGeom>
          <a:solidFill>
            <a:srgbClr val="FFFFFF">
              <a:shade val="85000"/>
            </a:srgbClr>
          </a:solidFill>
          <a:ln w="88900" cap="sq">
            <a:solidFill>
              <a:srgbClr val="0A357B"/>
            </a:solidFill>
            <a:miter lim="800000"/>
          </a:ln>
          <a:effectLst/>
          <a:scene3d>
            <a:camera prst="orthographicFront"/>
            <a:lightRig rig="twoPt" dir="t">
              <a:rot lat="0" lon="0" rev="7200000"/>
            </a:lightRig>
          </a:scene3d>
          <a:sp3d>
            <a:contourClr>
              <a:srgbClr val="FFFFFF"/>
            </a:contourClr>
          </a:sp3d>
        </p:spPr>
      </p:pic>
      <p:sp>
        <p:nvSpPr>
          <p:cNvPr id="9" name="TextBox 8">
            <a:extLst>
              <a:ext uri="{FF2B5EF4-FFF2-40B4-BE49-F238E27FC236}">
                <a16:creationId xmlns="" xmlns:a16="http://schemas.microsoft.com/office/drawing/2014/main" id="{3CD0ECB3-A74B-4896-930A-9E7356955746}"/>
              </a:ext>
            </a:extLst>
          </p:cNvPr>
          <p:cNvSpPr txBox="1"/>
          <p:nvPr/>
        </p:nvSpPr>
        <p:spPr>
          <a:xfrm>
            <a:off x="3656928" y="1399911"/>
            <a:ext cx="1956785" cy="1223412"/>
          </a:xfrm>
          <a:prstGeom prst="rect">
            <a:avLst/>
          </a:prstGeom>
          <a:noFill/>
        </p:spPr>
        <p:txBody>
          <a:bodyPr wrap="square" lIns="68580" tIns="34290" rIns="68580" bIns="34290" rtlCol="0">
            <a:spAutoFit/>
          </a:bodyPr>
          <a:lstStyle/>
          <a:p>
            <a:r>
              <a:rPr lang="en-US" sz="1500" dirty="0">
                <a:latin typeface="Source Sans Pro" panose="020B0503030403020204" pitchFamily="34" charset="0"/>
              </a:rPr>
              <a:t>Fire Hydrant as per NBC 2016 norms with ESFR sprinklers with K-factor of </a:t>
            </a:r>
            <a:r>
              <a:rPr lang="en-US" sz="1500" b="1" dirty="0">
                <a:solidFill>
                  <a:srgbClr val="0A357B"/>
                </a:solidFill>
                <a:latin typeface="Source Sans Pro" panose="020B0503030403020204" pitchFamily="34" charset="0"/>
              </a:rPr>
              <a:t>25.2 (350 LPM)</a:t>
            </a:r>
          </a:p>
        </p:txBody>
      </p:sp>
      <p:pic>
        <p:nvPicPr>
          <p:cNvPr id="10" name="Picture 1" descr="D:\Digital Marketing - Sandeep Shinde\V-logis\ChemStore Photos\_HPA4097.JPG">
            <a:extLst>
              <a:ext uri="{FF2B5EF4-FFF2-40B4-BE49-F238E27FC236}">
                <a16:creationId xmlns="" xmlns:a16="http://schemas.microsoft.com/office/drawing/2014/main" id="{0CF8F1C4-7C6B-4818-AC78-854F1CF33062}"/>
              </a:ext>
            </a:extLst>
          </p:cNvPr>
          <p:cNvPicPr>
            <a:picLocks noChangeAspect="1" noChangeArrowheads="1"/>
          </p:cNvPicPr>
          <p:nvPr/>
        </p:nvPicPr>
        <p:blipFill>
          <a:blip r:embed="rId4" cstate="print"/>
          <a:srcRect/>
          <a:stretch>
            <a:fillRect/>
          </a:stretch>
        </p:blipFill>
        <p:spPr bwMode="auto">
          <a:xfrm>
            <a:off x="5705305" y="1478239"/>
            <a:ext cx="3067220" cy="2047558"/>
          </a:xfrm>
          <a:prstGeom prst="rect">
            <a:avLst/>
          </a:prstGeom>
          <a:noFill/>
        </p:spPr>
      </p:pic>
      <p:sp>
        <p:nvSpPr>
          <p:cNvPr id="11" name="TextBox 10">
            <a:extLst>
              <a:ext uri="{FF2B5EF4-FFF2-40B4-BE49-F238E27FC236}">
                <a16:creationId xmlns="" xmlns:a16="http://schemas.microsoft.com/office/drawing/2014/main" id="{17737AE3-E664-4032-A634-D52003AB778A}"/>
              </a:ext>
            </a:extLst>
          </p:cNvPr>
          <p:cNvSpPr txBox="1"/>
          <p:nvPr/>
        </p:nvSpPr>
        <p:spPr>
          <a:xfrm>
            <a:off x="5660445" y="3579371"/>
            <a:ext cx="2530676" cy="761747"/>
          </a:xfrm>
          <a:prstGeom prst="rect">
            <a:avLst/>
          </a:prstGeom>
          <a:noFill/>
        </p:spPr>
        <p:txBody>
          <a:bodyPr wrap="square" lIns="68580" tIns="34290" rIns="68580" bIns="34290" rtlCol="0">
            <a:spAutoFit/>
          </a:bodyPr>
          <a:lstStyle/>
          <a:p>
            <a:r>
              <a:rPr lang="en-US" sz="1500" dirty="0">
                <a:latin typeface="Source Sans Pro" panose="020B0503030403020204" pitchFamily="34" charset="0"/>
              </a:rPr>
              <a:t>Main electrical pump for </a:t>
            </a:r>
            <a:r>
              <a:rPr lang="en-US" sz="1500" b="1" dirty="0">
                <a:solidFill>
                  <a:srgbClr val="0A357B"/>
                </a:solidFill>
                <a:latin typeface="Source Sans Pro" panose="020B0503030403020204" pitchFamily="34" charset="0"/>
              </a:rPr>
              <a:t>sprinkler 485 M3 /HR @88  M</a:t>
            </a:r>
          </a:p>
        </p:txBody>
      </p:sp>
      <p:sp>
        <p:nvSpPr>
          <p:cNvPr id="12" name="TextBox 11">
            <a:extLst>
              <a:ext uri="{FF2B5EF4-FFF2-40B4-BE49-F238E27FC236}">
                <a16:creationId xmlns="" xmlns:a16="http://schemas.microsoft.com/office/drawing/2014/main" id="{86A19F5F-58AA-466B-986E-E35FE0171B21}"/>
              </a:ext>
            </a:extLst>
          </p:cNvPr>
          <p:cNvSpPr txBox="1"/>
          <p:nvPr/>
        </p:nvSpPr>
        <p:spPr>
          <a:xfrm>
            <a:off x="405245" y="301337"/>
            <a:ext cx="2393925"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Fire Safe Environment</a:t>
            </a:r>
          </a:p>
        </p:txBody>
      </p:sp>
      <p:sp>
        <p:nvSpPr>
          <p:cNvPr id="13" name="TextBox 12">
            <a:extLst>
              <a:ext uri="{FF2B5EF4-FFF2-40B4-BE49-F238E27FC236}">
                <a16:creationId xmlns="" xmlns:a16="http://schemas.microsoft.com/office/drawing/2014/main" id="{3BD1EB54-20C5-4C83-ACEA-BBE71DB4480E}"/>
              </a:ext>
            </a:extLst>
          </p:cNvPr>
          <p:cNvSpPr txBox="1"/>
          <p:nvPr/>
        </p:nvSpPr>
        <p:spPr>
          <a:xfrm>
            <a:off x="405245" y="672789"/>
            <a:ext cx="6300355" cy="530915"/>
          </a:xfrm>
          <a:prstGeom prst="rect">
            <a:avLst/>
          </a:prstGeom>
          <a:noFill/>
        </p:spPr>
        <p:txBody>
          <a:bodyPr wrap="square" lIns="68580" tIns="34290" rIns="68580" bIns="34290" rtlCol="0">
            <a:spAutoFit/>
          </a:bodyPr>
          <a:lstStyle/>
          <a:p>
            <a:r>
              <a:rPr lang="en-US" sz="1500" dirty="0">
                <a:latin typeface="Source Sans Pro" panose="020B0503030403020204" pitchFamily="34" charset="0"/>
              </a:rPr>
              <a:t>Fire hydrant &amp; Sprinklers system &amp; Fire detection system and alarm system</a:t>
            </a:r>
          </a:p>
        </p:txBody>
      </p:sp>
      <p:pic>
        <p:nvPicPr>
          <p:cNvPr id="14" name="Picture 13">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21090581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62753742-B5D3-45EC-8A95-71EDCF760EA0}"/>
              </a:ext>
            </a:extLst>
          </p:cNvPr>
          <p:cNvSpPr/>
          <p:nvPr/>
        </p:nvSpPr>
        <p:spPr>
          <a:xfrm>
            <a:off x="0" y="1185087"/>
            <a:ext cx="4288972" cy="3299827"/>
          </a:xfrm>
          <a:prstGeom prst="rect">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1555554"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About V-</a:t>
            </a:r>
            <a:r>
              <a:rPr lang="en-US" sz="1700" b="1" dirty="0" err="1">
                <a:solidFill>
                  <a:srgbClr val="143D80"/>
                </a:solidFill>
                <a:latin typeface="Source Sans Pro" panose="020B0503030403020204" pitchFamily="34" charset="0"/>
              </a:rPr>
              <a:t>Logis</a:t>
            </a:r>
            <a:endParaRPr lang="en-US" sz="1700" b="1" dirty="0">
              <a:solidFill>
                <a:srgbClr val="143D80"/>
              </a:solidFill>
              <a:latin typeface="Source Sans Pro" panose="020B0503030403020204" pitchFamily="34" charset="0"/>
            </a:endParaRPr>
          </a:p>
        </p:txBody>
      </p:sp>
      <p:sp>
        <p:nvSpPr>
          <p:cNvPr id="5" name="TextBox 4">
            <a:extLst>
              <a:ext uri="{FF2B5EF4-FFF2-40B4-BE49-F238E27FC236}">
                <a16:creationId xmlns="" xmlns:a16="http://schemas.microsoft.com/office/drawing/2014/main" id="{45145CD7-EC7F-4914-B7E0-DAC2B78F2091}"/>
              </a:ext>
            </a:extLst>
          </p:cNvPr>
          <p:cNvSpPr txBox="1"/>
          <p:nvPr/>
        </p:nvSpPr>
        <p:spPr>
          <a:xfrm>
            <a:off x="405245" y="1415381"/>
            <a:ext cx="3644241" cy="2839239"/>
          </a:xfrm>
          <a:prstGeom prst="rect">
            <a:avLst/>
          </a:prstGeom>
          <a:noFill/>
        </p:spPr>
        <p:txBody>
          <a:bodyPr wrap="square" lIns="68580" tIns="34290" rIns="68580" bIns="34290" rtlCol="0">
            <a:spAutoFit/>
          </a:bodyPr>
          <a:lstStyle/>
          <a:p>
            <a:pPr marL="257175" indent="-257175">
              <a:buFont typeface="Arial" panose="020B0604020202020204" pitchFamily="34" charset="0"/>
              <a:buChar char="•"/>
            </a:pPr>
            <a:r>
              <a:rPr lang="en-US" sz="1500" dirty="0">
                <a:solidFill>
                  <a:schemeClr val="bg1"/>
                </a:solidFill>
                <a:latin typeface="Gill Sans MT" panose="020B0502020104020203" pitchFamily="34" charset="0"/>
              </a:rPr>
              <a:t>V-</a:t>
            </a:r>
            <a:r>
              <a:rPr lang="en-US" sz="1500" dirty="0" err="1">
                <a:solidFill>
                  <a:schemeClr val="bg1"/>
                </a:solidFill>
                <a:latin typeface="Gill Sans MT" panose="020B0502020104020203" pitchFamily="34" charset="0"/>
              </a:rPr>
              <a:t>Logis</a:t>
            </a:r>
            <a:r>
              <a:rPr lang="en-US" sz="1500" dirty="0">
                <a:solidFill>
                  <a:schemeClr val="bg1"/>
                </a:solidFill>
                <a:latin typeface="Gill Sans MT" panose="020B0502020104020203" pitchFamily="34" charset="0"/>
              </a:rPr>
              <a:t> is an essential arm of  V-Trans.</a:t>
            </a:r>
          </a:p>
          <a:p>
            <a:pPr marL="257175" indent="-257175">
              <a:buFont typeface="Arial" panose="020B0604020202020204" pitchFamily="34" charset="0"/>
              <a:buChar char="•"/>
            </a:pPr>
            <a:endParaRPr lang="en-US" sz="1500" dirty="0">
              <a:solidFill>
                <a:schemeClr val="bg1"/>
              </a:solidFill>
              <a:latin typeface="Gill Sans MT" panose="020B0502020104020203" pitchFamily="34" charset="0"/>
            </a:endParaRPr>
          </a:p>
          <a:p>
            <a:pPr marL="257175" indent="-257175">
              <a:buFont typeface="Arial" panose="020B0604020202020204" pitchFamily="34" charset="0"/>
              <a:buChar char="•"/>
            </a:pPr>
            <a:r>
              <a:rPr lang="en-US" sz="1500" dirty="0">
                <a:solidFill>
                  <a:schemeClr val="bg1"/>
                </a:solidFill>
                <a:latin typeface="Gill Sans MT" panose="020B0502020104020203" pitchFamily="34" charset="0"/>
              </a:rPr>
              <a:t>It deals with warehousing &amp; 3 PL requirements of clients.</a:t>
            </a:r>
          </a:p>
          <a:p>
            <a:pPr marL="257175" indent="-257175">
              <a:buFont typeface="Arial" panose="020B0604020202020204" pitchFamily="34" charset="0"/>
              <a:buChar char="•"/>
            </a:pPr>
            <a:endParaRPr lang="en-US" sz="1500" dirty="0">
              <a:solidFill>
                <a:schemeClr val="bg1"/>
              </a:solidFill>
              <a:latin typeface="Gill Sans MT" panose="020B0502020104020203" pitchFamily="34" charset="0"/>
            </a:endParaRPr>
          </a:p>
          <a:p>
            <a:pPr marL="257175" indent="-257175">
              <a:buFont typeface="Arial" panose="020B0604020202020204" pitchFamily="34" charset="0"/>
              <a:buChar char="•"/>
            </a:pPr>
            <a:r>
              <a:rPr lang="en-US" sz="1500" dirty="0">
                <a:solidFill>
                  <a:schemeClr val="bg1"/>
                </a:solidFill>
                <a:latin typeface="Gill Sans MT" panose="020B0502020104020203" pitchFamily="34" charset="0"/>
              </a:rPr>
              <a:t>Pan India presence in 22 cities</a:t>
            </a:r>
          </a:p>
          <a:p>
            <a:pPr marL="257175" indent="-257175">
              <a:buFont typeface="Arial" panose="020B0604020202020204" pitchFamily="34" charset="0"/>
              <a:buChar char="•"/>
            </a:pPr>
            <a:endParaRPr lang="en-US" sz="1500" dirty="0">
              <a:solidFill>
                <a:schemeClr val="bg1"/>
              </a:solidFill>
              <a:latin typeface="Gill Sans MT" panose="020B0502020104020203" pitchFamily="34" charset="0"/>
            </a:endParaRPr>
          </a:p>
          <a:p>
            <a:pPr marL="257175" indent="-257175">
              <a:buFont typeface="Arial" panose="020B0604020202020204" pitchFamily="34" charset="0"/>
              <a:buChar char="•"/>
            </a:pPr>
            <a:r>
              <a:rPr lang="en-US" sz="1500" dirty="0">
                <a:solidFill>
                  <a:schemeClr val="bg1"/>
                </a:solidFill>
                <a:latin typeface="Gill Sans MT" panose="020B0502020104020203" pitchFamily="34" charset="0"/>
              </a:rPr>
              <a:t>More than 9 LAKH sq. ft warehousing space</a:t>
            </a:r>
          </a:p>
          <a:p>
            <a:pPr marL="257175" indent="-257175">
              <a:buFont typeface="Arial" panose="020B0604020202020204" pitchFamily="34" charset="0"/>
              <a:buChar char="•"/>
            </a:pPr>
            <a:endParaRPr lang="en-US" sz="1500" dirty="0">
              <a:solidFill>
                <a:schemeClr val="bg1"/>
              </a:solidFill>
              <a:latin typeface="Gill Sans MT" panose="020B0502020104020203" pitchFamily="34" charset="0"/>
            </a:endParaRPr>
          </a:p>
          <a:p>
            <a:pPr marL="257175" indent="-257175">
              <a:buFont typeface="Arial" panose="020B0604020202020204" pitchFamily="34" charset="0"/>
              <a:buChar char="•"/>
            </a:pPr>
            <a:r>
              <a:rPr lang="en-US" sz="1500" dirty="0">
                <a:solidFill>
                  <a:schemeClr val="bg1"/>
                </a:solidFill>
                <a:latin typeface="Gill Sans MT" panose="020B0502020104020203" pitchFamily="34" charset="0"/>
              </a:rPr>
              <a:t>Over 30 % of business is through chemicals</a:t>
            </a:r>
          </a:p>
        </p:txBody>
      </p:sp>
      <p:pic>
        <p:nvPicPr>
          <p:cNvPr id="6" name="Picture 5" descr="A picture containing basketball, game&#10;&#10;Description automatically generated">
            <a:extLst>
              <a:ext uri="{FF2B5EF4-FFF2-40B4-BE49-F238E27FC236}">
                <a16:creationId xmlns="" xmlns:a16="http://schemas.microsoft.com/office/drawing/2014/main" id="{D2FFC0B7-5EC1-407C-B9DA-D8887C6BBA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94218" y="285379"/>
            <a:ext cx="4200584" cy="4667621"/>
          </a:xfrm>
          <a:prstGeom prst="rect">
            <a:avLst/>
          </a:prstGeom>
        </p:spPr>
      </p:pic>
      <p:pic>
        <p:nvPicPr>
          <p:cNvPr id="7" name="Picture 6">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1181850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2919" y="1095375"/>
            <a:ext cx="7886700" cy="2952750"/>
          </a:xfrm>
        </p:spPr>
        <p:txBody>
          <a:bodyPr>
            <a:normAutofit/>
          </a:bodyPr>
          <a:lstStyle/>
          <a:p>
            <a:r>
              <a:rPr lang="en-US" sz="1500" dirty="0">
                <a:latin typeface="Source Sans Pro" panose="020B0503030403020204" pitchFamily="34" charset="0"/>
              </a:rPr>
              <a:t>A system which provides a curtain of water for protection against internal and external “exposure” to fire, and/or the protection of large openings.</a:t>
            </a:r>
          </a:p>
          <a:p>
            <a:endParaRPr lang="en-US" sz="1500" dirty="0">
              <a:latin typeface="Source Sans Pro" panose="020B0503030403020204" pitchFamily="34" charset="0"/>
            </a:endParaRPr>
          </a:p>
          <a:p>
            <a:r>
              <a:rPr lang="en-US" sz="1500" dirty="0">
                <a:latin typeface="Source Sans Pro" panose="020B0503030403020204" pitchFamily="34" charset="0"/>
              </a:rPr>
              <a:t>Bearing in mind, of storage of CHEMICAL products the entire periphery of the site   is equipped with the Drencher.</a:t>
            </a:r>
          </a:p>
          <a:p>
            <a:pPr marL="0" indent="0">
              <a:buNone/>
            </a:pPr>
            <a:endParaRPr lang="en-US" sz="1500" dirty="0">
              <a:latin typeface="Source Sans Pro" panose="020B0503030403020204" pitchFamily="34" charset="0"/>
            </a:endParaRPr>
          </a:p>
        </p:txBody>
      </p:sp>
      <p:sp>
        <p:nvSpPr>
          <p:cNvPr id="4" name="TextBox 3">
            <a:extLst>
              <a:ext uri="{FF2B5EF4-FFF2-40B4-BE49-F238E27FC236}">
                <a16:creationId xmlns="" xmlns:a16="http://schemas.microsoft.com/office/drawing/2014/main" id="{86A19F5F-58AA-466B-986E-E35FE0171B21}"/>
              </a:ext>
            </a:extLst>
          </p:cNvPr>
          <p:cNvSpPr txBox="1"/>
          <p:nvPr/>
        </p:nvSpPr>
        <p:spPr>
          <a:xfrm>
            <a:off x="405245" y="301337"/>
            <a:ext cx="1893788"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Drencher System</a:t>
            </a:r>
          </a:p>
        </p:txBody>
      </p:sp>
      <p:pic>
        <p:nvPicPr>
          <p:cNvPr id="1026" name="Picture 2" descr="D:\Digital Marketing - Sandeep Shinde\V-logis\ChemStore Photos\_HPA41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9342" y="2514533"/>
            <a:ext cx="3235658" cy="2160000"/>
          </a:xfrm>
          <a:prstGeom prst="rect">
            <a:avLst/>
          </a:prstGeom>
          <a:ln w="190500" cap="sq">
            <a:solidFill>
              <a:schemeClr val="bg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7" name="Picture 3" descr="D:\Digital Marketing - Sandeep Shinde\V-logis\ChemStore Photos\_HPA414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937" r="21608"/>
          <a:stretch/>
        </p:blipFill>
        <p:spPr bwMode="auto">
          <a:xfrm rot="16200000">
            <a:off x="5055232" y="1825130"/>
            <a:ext cx="2160000" cy="3478296"/>
          </a:xfrm>
          <a:prstGeom prst="rect">
            <a:avLst/>
          </a:prstGeom>
          <a:ln w="190500" cap="sq">
            <a:solidFill>
              <a:schemeClr val="bg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6809382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Digital Marketing - Sandeep Shinde\V-logis\ChemStore Photos\_HPA4165.JPG">
            <a:extLst>
              <a:ext uri="{FF2B5EF4-FFF2-40B4-BE49-F238E27FC236}">
                <a16:creationId xmlns="" xmlns:a16="http://schemas.microsoft.com/office/drawing/2014/main" id="{BFAFEBDF-0837-4347-956B-E1DE3C0EDAD8}"/>
              </a:ext>
            </a:extLst>
          </p:cNvPr>
          <p:cNvPicPr>
            <a:picLocks noChangeAspect="1" noChangeArrowheads="1"/>
          </p:cNvPicPr>
          <p:nvPr/>
        </p:nvPicPr>
        <p:blipFill>
          <a:blip r:embed="rId2" cstate="print"/>
          <a:srcRect l="26640" t="7700" r="6701" b="21218"/>
          <a:stretch>
            <a:fillRect/>
          </a:stretch>
        </p:blipFill>
        <p:spPr bwMode="auto">
          <a:xfrm>
            <a:off x="2521973" y="2399401"/>
            <a:ext cx="3599116" cy="2558615"/>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sp>
        <p:nvSpPr>
          <p:cNvPr id="9" name="Isosceles Triangle 8">
            <a:extLst>
              <a:ext uri="{FF2B5EF4-FFF2-40B4-BE49-F238E27FC236}">
                <a16:creationId xmlns="" xmlns:a16="http://schemas.microsoft.com/office/drawing/2014/main" id="{AF11664B-C31F-4964-B851-0B3251539F68}"/>
              </a:ext>
            </a:extLst>
          </p:cNvPr>
          <p:cNvSpPr/>
          <p:nvPr/>
        </p:nvSpPr>
        <p:spPr>
          <a:xfrm rot="14775340">
            <a:off x="5324090" y="1342065"/>
            <a:ext cx="502381" cy="2689322"/>
          </a:xfrm>
          <a:prstGeom prst="triangle">
            <a:avLst/>
          </a:prstGeom>
          <a:solidFill>
            <a:srgbClr val="0A357B"/>
          </a:solidFill>
          <a:ln>
            <a:solidFill>
              <a:srgbClr val="133E8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pic>
        <p:nvPicPr>
          <p:cNvPr id="8" name="Picture 2" descr="D:\Digital Marketing - Sandeep Shinde\V-logis\ChemStore Photos\_HPA4165.JPG">
            <a:extLst>
              <a:ext uri="{FF2B5EF4-FFF2-40B4-BE49-F238E27FC236}">
                <a16:creationId xmlns="" xmlns:a16="http://schemas.microsoft.com/office/drawing/2014/main" id="{03A93EE1-E47B-49D7-B73D-69538474FF6F}"/>
              </a:ext>
            </a:extLst>
          </p:cNvPr>
          <p:cNvPicPr>
            <a:picLocks noChangeAspect="1" noChangeArrowheads="1"/>
          </p:cNvPicPr>
          <p:nvPr/>
        </p:nvPicPr>
        <p:blipFill rotWithShape="1">
          <a:blip r:embed="rId2" cstate="print"/>
          <a:srcRect l="44437" t="13023" r="28825" b="48355"/>
          <a:stretch/>
        </p:blipFill>
        <p:spPr bwMode="auto">
          <a:xfrm>
            <a:off x="6012231" y="1045918"/>
            <a:ext cx="2549396" cy="2454971"/>
          </a:xfrm>
          <a:prstGeom prst="ellipse">
            <a:avLst/>
          </a:prstGeom>
          <a:ln w="63500" cap="rnd">
            <a:solidFill>
              <a:srgbClr val="133E80"/>
            </a:solidFill>
          </a:ln>
          <a:effectLst/>
          <a:scene3d>
            <a:camera prst="orthographicFront"/>
            <a:lightRig rig="contrasting" dir="t">
              <a:rot lat="0" lon="0" rev="3000000"/>
            </a:lightRig>
          </a:scene3d>
          <a:sp3d contourW="7620">
            <a:contourClr>
              <a:srgbClr val="333333"/>
            </a:contourClr>
          </a:sp3d>
        </p:spPr>
      </p:pic>
      <p:sp>
        <p:nvSpPr>
          <p:cNvPr id="6" name="TextBox 5">
            <a:extLst>
              <a:ext uri="{FF2B5EF4-FFF2-40B4-BE49-F238E27FC236}">
                <a16:creationId xmlns="" xmlns:a16="http://schemas.microsoft.com/office/drawing/2014/main" id="{E4B1C206-55DE-42EE-8C00-0834BF39EE7F}"/>
              </a:ext>
            </a:extLst>
          </p:cNvPr>
          <p:cNvSpPr txBox="1"/>
          <p:nvPr/>
        </p:nvSpPr>
        <p:spPr>
          <a:xfrm>
            <a:off x="2446669" y="1742488"/>
            <a:ext cx="3059326" cy="992579"/>
          </a:xfrm>
          <a:prstGeom prst="rect">
            <a:avLst/>
          </a:prstGeom>
          <a:noFill/>
        </p:spPr>
        <p:txBody>
          <a:bodyPr wrap="square" lIns="68580" tIns="34290" rIns="68580" bIns="34290" rtlCol="0">
            <a:spAutoFit/>
          </a:bodyPr>
          <a:lstStyle/>
          <a:p>
            <a:r>
              <a:rPr lang="en-US" sz="1500" dirty="0">
                <a:latin typeface="Source Sans Pro" panose="020B0503030403020204" pitchFamily="34" charset="0"/>
              </a:rPr>
              <a:t>Intelligent smoke / fume detection system – VESDA (Very Early Smoke Detection Apparatus )</a:t>
            </a:r>
          </a:p>
        </p:txBody>
      </p:sp>
      <p:pic>
        <p:nvPicPr>
          <p:cNvPr id="10" name="Picture 1">
            <a:extLst>
              <a:ext uri="{FF2B5EF4-FFF2-40B4-BE49-F238E27FC236}">
                <a16:creationId xmlns="" xmlns:a16="http://schemas.microsoft.com/office/drawing/2014/main" id="{D0D0EC8B-94ED-4AF6-B1A1-BC4E058B71F3}"/>
              </a:ext>
            </a:extLst>
          </p:cNvPr>
          <p:cNvPicPr>
            <a:picLocks noChangeAspect="1" noChangeArrowheads="1"/>
          </p:cNvPicPr>
          <p:nvPr/>
        </p:nvPicPr>
        <p:blipFill rotWithShape="1">
          <a:blip r:embed="rId3"/>
          <a:srcRect l="65034" t="28665" r="17659" b="16045"/>
          <a:stretch/>
        </p:blipFill>
        <p:spPr bwMode="auto">
          <a:xfrm>
            <a:off x="1" y="1045917"/>
            <a:ext cx="2281391" cy="4097583"/>
          </a:xfrm>
          <a:prstGeom prst="rect">
            <a:avLst/>
          </a:prstGeom>
          <a:noFill/>
          <a:ln w="9525">
            <a:noFill/>
            <a:miter lim="800000"/>
            <a:headEnd/>
            <a:tailEnd/>
          </a:ln>
          <a:effectLst/>
        </p:spPr>
      </p:pic>
      <p:sp>
        <p:nvSpPr>
          <p:cNvPr id="11" name="TextBox 10">
            <a:extLst>
              <a:ext uri="{FF2B5EF4-FFF2-40B4-BE49-F238E27FC236}">
                <a16:creationId xmlns="" xmlns:a16="http://schemas.microsoft.com/office/drawing/2014/main" id="{148FAB63-CC88-4BDC-B108-142AF4995CE7}"/>
              </a:ext>
            </a:extLst>
          </p:cNvPr>
          <p:cNvSpPr txBox="1"/>
          <p:nvPr/>
        </p:nvSpPr>
        <p:spPr>
          <a:xfrm>
            <a:off x="405245" y="301337"/>
            <a:ext cx="3091231"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VESDA Fire Detection System</a:t>
            </a:r>
          </a:p>
        </p:txBody>
      </p:sp>
      <p:pic>
        <p:nvPicPr>
          <p:cNvPr id="12" name="Picture 11">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24113935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36DD71E4-C352-4362-8B64-8A0EE9F5047B}"/>
              </a:ext>
            </a:extLst>
          </p:cNvPr>
          <p:cNvSpPr/>
          <p:nvPr/>
        </p:nvSpPr>
        <p:spPr>
          <a:xfrm>
            <a:off x="0" y="3112304"/>
            <a:ext cx="9144000" cy="2031195"/>
          </a:xfrm>
          <a:prstGeom prst="rect">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pic>
        <p:nvPicPr>
          <p:cNvPr id="7" name="Picture 2" descr="D:\Digital Marketing - Sandeep Shinde\V-logis\ChemStore Photos\_HPA4024.JPG">
            <a:extLst>
              <a:ext uri="{FF2B5EF4-FFF2-40B4-BE49-F238E27FC236}">
                <a16:creationId xmlns="" xmlns:a16="http://schemas.microsoft.com/office/drawing/2014/main" id="{47AF7A1C-08A5-4A3F-8F9D-E791A1DC7E30}"/>
              </a:ext>
            </a:extLst>
          </p:cNvPr>
          <p:cNvPicPr>
            <a:picLocks noChangeAspect="1" noChangeArrowheads="1"/>
          </p:cNvPicPr>
          <p:nvPr/>
        </p:nvPicPr>
        <p:blipFill rotWithShape="1">
          <a:blip r:embed="rId2" cstate="print"/>
          <a:srcRect l="28596" t="26051" r="21976"/>
          <a:stretch/>
        </p:blipFill>
        <p:spPr bwMode="auto">
          <a:xfrm>
            <a:off x="0" y="1339948"/>
            <a:ext cx="3808379" cy="3803552"/>
          </a:xfrm>
          <a:prstGeom prst="rect">
            <a:avLst/>
          </a:prstGeom>
          <a:noFill/>
        </p:spPr>
      </p:pic>
      <p:sp>
        <p:nvSpPr>
          <p:cNvPr id="6" name="TextBox 5">
            <a:extLst>
              <a:ext uri="{FF2B5EF4-FFF2-40B4-BE49-F238E27FC236}">
                <a16:creationId xmlns="" xmlns:a16="http://schemas.microsoft.com/office/drawing/2014/main" id="{490B5487-A04D-4261-A95A-ABA02F3294EA}"/>
              </a:ext>
            </a:extLst>
          </p:cNvPr>
          <p:cNvSpPr txBox="1"/>
          <p:nvPr/>
        </p:nvSpPr>
        <p:spPr>
          <a:xfrm>
            <a:off x="6269540" y="3241722"/>
            <a:ext cx="1916518" cy="530915"/>
          </a:xfrm>
          <a:prstGeom prst="rect">
            <a:avLst/>
          </a:prstGeom>
          <a:noFill/>
        </p:spPr>
        <p:txBody>
          <a:bodyPr wrap="square" lIns="68580" tIns="34290" rIns="68580" bIns="34290" rtlCol="0">
            <a:spAutoFit/>
          </a:bodyPr>
          <a:lstStyle/>
          <a:p>
            <a:r>
              <a:rPr lang="en-US" sz="1500" dirty="0">
                <a:solidFill>
                  <a:schemeClr val="bg1"/>
                </a:solidFill>
                <a:latin typeface="Source Sans Pro" panose="020B0503030403020204" pitchFamily="34" charset="0"/>
              </a:rPr>
              <a:t>High-quality </a:t>
            </a:r>
            <a:r>
              <a:rPr lang="en-US" sz="1500" b="1" dirty="0">
                <a:solidFill>
                  <a:schemeClr val="bg1"/>
                </a:solidFill>
                <a:latin typeface="Source Sans Pro" panose="020B0503030403020204" pitchFamily="34" charset="0"/>
              </a:rPr>
              <a:t>flame proof FRLS Cable</a:t>
            </a:r>
          </a:p>
        </p:txBody>
      </p:sp>
      <p:sp>
        <p:nvSpPr>
          <p:cNvPr id="9" name="Isosceles Triangle 8">
            <a:extLst>
              <a:ext uri="{FF2B5EF4-FFF2-40B4-BE49-F238E27FC236}">
                <a16:creationId xmlns="" xmlns:a16="http://schemas.microsoft.com/office/drawing/2014/main" id="{C27FED24-AEC2-42B1-99F8-22F9197C94D6}"/>
              </a:ext>
            </a:extLst>
          </p:cNvPr>
          <p:cNvSpPr/>
          <p:nvPr/>
        </p:nvSpPr>
        <p:spPr>
          <a:xfrm rot="15762245">
            <a:off x="2796980" y="1675605"/>
            <a:ext cx="428625" cy="224816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dirty="0"/>
          </a:p>
        </p:txBody>
      </p:sp>
      <p:pic>
        <p:nvPicPr>
          <p:cNvPr id="3" name="Picture 2">
            <a:extLst>
              <a:ext uri="{FF2B5EF4-FFF2-40B4-BE49-F238E27FC236}">
                <a16:creationId xmlns="" xmlns:a16="http://schemas.microsoft.com/office/drawing/2014/main" id="{2EB2AED2-EA08-4489-A988-95DC279CE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215" y="731690"/>
            <a:ext cx="2478473" cy="3726821"/>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sp>
        <p:nvSpPr>
          <p:cNvPr id="8" name="TextBox 7">
            <a:extLst>
              <a:ext uri="{FF2B5EF4-FFF2-40B4-BE49-F238E27FC236}">
                <a16:creationId xmlns="" xmlns:a16="http://schemas.microsoft.com/office/drawing/2014/main" id="{437C8FB3-9E45-47A9-9817-7637FA871A73}"/>
              </a:ext>
            </a:extLst>
          </p:cNvPr>
          <p:cNvSpPr txBox="1"/>
          <p:nvPr/>
        </p:nvSpPr>
        <p:spPr>
          <a:xfrm>
            <a:off x="405245" y="301337"/>
            <a:ext cx="3230693"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Flame-proof Electrical Fixtures</a:t>
            </a:r>
          </a:p>
        </p:txBody>
      </p:sp>
    </p:spTree>
    <p:extLst>
      <p:ext uri="{BB962C8B-B14F-4D97-AF65-F5344CB8AC3E}">
        <p14:creationId xmlns:p14="http://schemas.microsoft.com/office/powerpoint/2010/main" val="28466664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4C860FE-F579-4578-84C8-E84487E12906}"/>
              </a:ext>
            </a:extLst>
          </p:cNvPr>
          <p:cNvPicPr>
            <a:picLocks noChangeAspect="1"/>
          </p:cNvPicPr>
          <p:nvPr/>
        </p:nvPicPr>
        <p:blipFill rotWithShape="1">
          <a:blip r:embed="rId2">
            <a:extLst>
              <a:ext uri="{28A0092B-C50C-407E-A947-70E740481C1C}">
                <a14:useLocalDpi xmlns:a14="http://schemas.microsoft.com/office/drawing/2010/main" val="0"/>
              </a:ext>
            </a:extLst>
          </a:blip>
          <a:srcRect b="15280"/>
          <a:stretch/>
        </p:blipFill>
        <p:spPr>
          <a:xfrm>
            <a:off x="682283" y="615169"/>
            <a:ext cx="7484013" cy="4226996"/>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2913298"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Ready for Every Eventuality</a:t>
            </a:r>
          </a:p>
        </p:txBody>
      </p:sp>
      <p:sp>
        <p:nvSpPr>
          <p:cNvPr id="6" name="TextBox 5">
            <a:extLst>
              <a:ext uri="{FF2B5EF4-FFF2-40B4-BE49-F238E27FC236}">
                <a16:creationId xmlns="" xmlns:a16="http://schemas.microsoft.com/office/drawing/2014/main" id="{3D8E5F35-AA16-4799-AFEB-AF31FF5F00F7}"/>
              </a:ext>
            </a:extLst>
          </p:cNvPr>
          <p:cNvSpPr txBox="1"/>
          <p:nvPr/>
        </p:nvSpPr>
        <p:spPr>
          <a:xfrm>
            <a:off x="405245" y="1026721"/>
            <a:ext cx="8692123" cy="530915"/>
          </a:xfrm>
          <a:prstGeom prst="rect">
            <a:avLst/>
          </a:prstGeom>
          <a:noFill/>
        </p:spPr>
        <p:txBody>
          <a:bodyPr wrap="none" lIns="68580" tIns="34290" rIns="68580" bIns="34290" rtlCol="0">
            <a:spAutoFit/>
          </a:bodyPr>
          <a:lstStyle/>
          <a:p>
            <a:r>
              <a:rPr lang="en-US" sz="1500" dirty="0">
                <a:latin typeface="Source Sans Pro" panose="020B0503030403020204" pitchFamily="34" charset="0"/>
              </a:rPr>
              <a:t>Different kind of fire extinguishers to douse different kinds of chemical and non-chemical fires.</a:t>
            </a:r>
          </a:p>
          <a:p>
            <a:r>
              <a:rPr lang="en-US" sz="1500" dirty="0">
                <a:latin typeface="Source Sans Pro" panose="020B0503030403020204" pitchFamily="34" charset="0"/>
              </a:rPr>
              <a:t>Along with training and fire drills for staff and workers.</a:t>
            </a:r>
          </a:p>
        </p:txBody>
      </p:sp>
      <p:pic>
        <p:nvPicPr>
          <p:cNvPr id="5" name="Picture 4">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2203621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BCD4D5EA-0028-4725-850B-9E84805AF3D1}"/>
              </a:ext>
            </a:extLst>
          </p:cNvPr>
          <p:cNvSpPr/>
          <p:nvPr/>
        </p:nvSpPr>
        <p:spPr>
          <a:xfrm>
            <a:off x="0" y="3112304"/>
            <a:ext cx="9144000" cy="2031195"/>
          </a:xfrm>
          <a:prstGeom prst="rect">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sp>
        <p:nvSpPr>
          <p:cNvPr id="10" name="TextBox 9">
            <a:extLst>
              <a:ext uri="{FF2B5EF4-FFF2-40B4-BE49-F238E27FC236}">
                <a16:creationId xmlns="" xmlns:a16="http://schemas.microsoft.com/office/drawing/2014/main" id="{D0914319-598B-4182-8D1F-44B16557544B}"/>
              </a:ext>
            </a:extLst>
          </p:cNvPr>
          <p:cNvSpPr txBox="1"/>
          <p:nvPr/>
        </p:nvSpPr>
        <p:spPr>
          <a:xfrm>
            <a:off x="6856991" y="3348440"/>
            <a:ext cx="2063706" cy="530915"/>
          </a:xfrm>
          <a:prstGeom prst="rect">
            <a:avLst/>
          </a:prstGeom>
          <a:noFill/>
        </p:spPr>
        <p:txBody>
          <a:bodyPr wrap="none" lIns="68580" tIns="34290" rIns="68580" bIns="34290" rtlCol="0">
            <a:spAutoFit/>
          </a:bodyPr>
          <a:lstStyle/>
          <a:p>
            <a:r>
              <a:rPr lang="en-US" sz="1500" dirty="0">
                <a:solidFill>
                  <a:schemeClr val="bg1"/>
                </a:solidFill>
                <a:latin typeface="Source Sans Pro" panose="020B0503030403020204" pitchFamily="34" charset="0"/>
              </a:rPr>
              <a:t>Storage compatibility</a:t>
            </a:r>
          </a:p>
          <a:p>
            <a:r>
              <a:rPr lang="en-US" sz="1500" dirty="0">
                <a:solidFill>
                  <a:schemeClr val="bg1"/>
                </a:solidFill>
                <a:latin typeface="Source Sans Pro" panose="020B0503030403020204" pitchFamily="34" charset="0"/>
              </a:rPr>
              <a:t>chart</a:t>
            </a:r>
          </a:p>
        </p:txBody>
      </p:sp>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3727624"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Storage and handling compatibility</a:t>
            </a:r>
          </a:p>
        </p:txBody>
      </p:sp>
      <p:pic>
        <p:nvPicPr>
          <p:cNvPr id="9" name="Picture 8">
            <a:extLst>
              <a:ext uri="{FF2B5EF4-FFF2-40B4-BE49-F238E27FC236}">
                <a16:creationId xmlns="" xmlns:a16="http://schemas.microsoft.com/office/drawing/2014/main" id="{6F35B7F1-CF99-4A08-8382-4F72132E72EC}"/>
              </a:ext>
            </a:extLst>
          </p:cNvPr>
          <p:cNvPicPr>
            <a:picLocks noChangeAspect="1"/>
          </p:cNvPicPr>
          <p:nvPr/>
        </p:nvPicPr>
        <p:blipFill rotWithShape="1">
          <a:blip r:embed="rId2"/>
          <a:srcRect r="790"/>
          <a:stretch/>
        </p:blipFill>
        <p:spPr>
          <a:xfrm>
            <a:off x="405245" y="884415"/>
            <a:ext cx="6227579" cy="39577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32440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9A78F429-ACF8-4FFB-9BA5-FB392AE71C12}"/>
              </a:ext>
            </a:extLst>
          </p:cNvPr>
          <p:cNvSpPr/>
          <p:nvPr/>
        </p:nvSpPr>
        <p:spPr>
          <a:xfrm>
            <a:off x="0" y="878681"/>
            <a:ext cx="9144000" cy="2114891"/>
          </a:xfrm>
          <a:prstGeom prst="rect">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1816844"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Emergency Exits</a:t>
            </a:r>
          </a:p>
        </p:txBody>
      </p:sp>
      <p:sp>
        <p:nvSpPr>
          <p:cNvPr id="6" name="TextBox 5">
            <a:extLst>
              <a:ext uri="{FF2B5EF4-FFF2-40B4-BE49-F238E27FC236}">
                <a16:creationId xmlns="" xmlns:a16="http://schemas.microsoft.com/office/drawing/2014/main" id="{3B2874A9-B70E-47F6-AB1D-437E23F18DAE}"/>
              </a:ext>
            </a:extLst>
          </p:cNvPr>
          <p:cNvSpPr txBox="1"/>
          <p:nvPr/>
        </p:nvSpPr>
        <p:spPr>
          <a:xfrm>
            <a:off x="405245" y="1537223"/>
            <a:ext cx="2501241" cy="761747"/>
          </a:xfrm>
          <a:prstGeom prst="rect">
            <a:avLst/>
          </a:prstGeom>
          <a:noFill/>
        </p:spPr>
        <p:txBody>
          <a:bodyPr wrap="square" lIns="68580" tIns="34290" rIns="68580" bIns="34290" rtlCol="0">
            <a:spAutoFit/>
          </a:bodyPr>
          <a:lstStyle/>
          <a:p>
            <a:r>
              <a:rPr lang="en-US" sz="1500" b="1" dirty="0">
                <a:solidFill>
                  <a:schemeClr val="bg1"/>
                </a:solidFill>
                <a:latin typeface="Source Sans Pro" panose="020B0503030403020204" pitchFamily="34" charset="0"/>
              </a:rPr>
              <a:t>6 Doors on both the sides </a:t>
            </a:r>
            <a:r>
              <a:rPr lang="en-US" sz="1500" dirty="0">
                <a:solidFill>
                  <a:schemeClr val="bg1"/>
                </a:solidFill>
                <a:latin typeface="Source Sans Pro" panose="020B0503030403020204" pitchFamily="34" charset="0"/>
              </a:rPr>
              <a:t>(total 12 doors) at every 70 Ft. distance</a:t>
            </a:r>
            <a:endParaRPr lang="en-US" sz="1500" b="1" dirty="0">
              <a:solidFill>
                <a:schemeClr val="bg1"/>
              </a:solidFill>
              <a:latin typeface="Source Sans Pro" panose="020B0503030403020204" pitchFamily="34" charset="0"/>
            </a:endParaRPr>
          </a:p>
        </p:txBody>
      </p:sp>
      <p:pic>
        <p:nvPicPr>
          <p:cNvPr id="5" name="Picture 1" descr="D:\Digital Marketing - Sandeep Shinde\V-logis\ChemStore Photos\_HPA4127.JPG">
            <a:extLst>
              <a:ext uri="{FF2B5EF4-FFF2-40B4-BE49-F238E27FC236}">
                <a16:creationId xmlns="" xmlns:a16="http://schemas.microsoft.com/office/drawing/2014/main" id="{14B381D8-BEC3-4F46-8CE8-4C905F0151E2}"/>
              </a:ext>
            </a:extLst>
          </p:cNvPr>
          <p:cNvPicPr>
            <a:picLocks noChangeAspect="1" noChangeArrowheads="1"/>
          </p:cNvPicPr>
          <p:nvPr/>
        </p:nvPicPr>
        <p:blipFill>
          <a:blip r:embed="rId2" cstate="print"/>
          <a:srcRect/>
          <a:stretch>
            <a:fillRect/>
          </a:stretch>
        </p:blipFill>
        <p:spPr bwMode="auto">
          <a:xfrm rot="5400000">
            <a:off x="5638572" y="1683457"/>
            <a:ext cx="3921351" cy="2617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D:\Digital Marketing - Sandeep Shinde\V-logis\ChemStore Photos\_HPA4114.JPG">
            <a:extLst>
              <a:ext uri="{FF2B5EF4-FFF2-40B4-BE49-F238E27FC236}">
                <a16:creationId xmlns="" xmlns:a16="http://schemas.microsoft.com/office/drawing/2014/main" id="{0FCB6941-9279-4646-962B-2776942F95DC}"/>
              </a:ext>
            </a:extLst>
          </p:cNvPr>
          <p:cNvPicPr>
            <a:picLocks noChangeAspect="1" noChangeArrowheads="1"/>
          </p:cNvPicPr>
          <p:nvPr/>
        </p:nvPicPr>
        <p:blipFill>
          <a:blip r:embed="rId3" cstate="print"/>
          <a:srcRect b="23855"/>
          <a:stretch>
            <a:fillRect/>
          </a:stretch>
        </p:blipFill>
        <p:spPr bwMode="auto">
          <a:xfrm rot="5400000">
            <a:off x="2951474" y="1997341"/>
            <a:ext cx="3921351" cy="1993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16196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D:\Digital Marketing - Sandeep Shinde\V-logis\ChemStore Photos\_HPA4085.JPG">
            <a:extLst>
              <a:ext uri="{FF2B5EF4-FFF2-40B4-BE49-F238E27FC236}">
                <a16:creationId xmlns="" xmlns:a16="http://schemas.microsoft.com/office/drawing/2014/main" id="{04A6F09B-AFC0-43E8-8DF9-2B0F7CA91F52}"/>
              </a:ext>
            </a:extLst>
          </p:cNvPr>
          <p:cNvPicPr>
            <a:picLocks noChangeAspect="1" noChangeArrowheads="1"/>
          </p:cNvPicPr>
          <p:nvPr/>
        </p:nvPicPr>
        <p:blipFill rotWithShape="1">
          <a:blip r:embed="rId2" cstate="print"/>
          <a:srcRect l="29858" t="-135" r="22674" b="1341"/>
          <a:stretch/>
        </p:blipFill>
        <p:spPr bwMode="auto">
          <a:xfrm>
            <a:off x="-1" y="0"/>
            <a:ext cx="3701143" cy="5142261"/>
          </a:xfrm>
          <a:prstGeom prst="rect">
            <a:avLst/>
          </a:prstGeom>
          <a:noFill/>
        </p:spPr>
      </p:pic>
      <p:sp>
        <p:nvSpPr>
          <p:cNvPr id="7" name="Rectangle 6">
            <a:extLst>
              <a:ext uri="{FF2B5EF4-FFF2-40B4-BE49-F238E27FC236}">
                <a16:creationId xmlns="" xmlns:a16="http://schemas.microsoft.com/office/drawing/2014/main" id="{87677543-9622-4239-A141-12F960AAFD7D}"/>
              </a:ext>
            </a:extLst>
          </p:cNvPr>
          <p:cNvSpPr/>
          <p:nvPr/>
        </p:nvSpPr>
        <p:spPr>
          <a:xfrm>
            <a:off x="3058885" y="900052"/>
            <a:ext cx="3113315" cy="602177"/>
          </a:xfrm>
          <a:prstGeom prst="rect">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sp>
        <p:nvSpPr>
          <p:cNvPr id="4" name="TextBox 3">
            <a:extLst>
              <a:ext uri="{FF2B5EF4-FFF2-40B4-BE49-F238E27FC236}">
                <a16:creationId xmlns="" xmlns:a16="http://schemas.microsoft.com/office/drawing/2014/main" id="{73362283-A0A6-4BF9-8726-20EA15D1BD8D}"/>
              </a:ext>
            </a:extLst>
          </p:cNvPr>
          <p:cNvSpPr txBox="1"/>
          <p:nvPr/>
        </p:nvSpPr>
        <p:spPr>
          <a:xfrm>
            <a:off x="3170217" y="1013519"/>
            <a:ext cx="2063706" cy="330860"/>
          </a:xfrm>
          <a:prstGeom prst="rect">
            <a:avLst/>
          </a:prstGeom>
          <a:noFill/>
        </p:spPr>
        <p:txBody>
          <a:bodyPr wrap="none" lIns="68580" tIns="34290" rIns="68580" bIns="34290" rtlCol="0">
            <a:spAutoFit/>
          </a:bodyPr>
          <a:lstStyle/>
          <a:p>
            <a:r>
              <a:rPr lang="en-US" sz="1700" b="1" dirty="0">
                <a:solidFill>
                  <a:schemeClr val="bg1"/>
                </a:solidFill>
                <a:latin typeface="Source Sans Pro" panose="020B0503030403020204" pitchFamily="34" charset="0"/>
              </a:rPr>
              <a:t>LBD Area &amp; Trench</a:t>
            </a:r>
          </a:p>
        </p:txBody>
      </p:sp>
      <p:sp>
        <p:nvSpPr>
          <p:cNvPr id="6" name="TextBox 5">
            <a:extLst>
              <a:ext uri="{FF2B5EF4-FFF2-40B4-BE49-F238E27FC236}">
                <a16:creationId xmlns="" xmlns:a16="http://schemas.microsoft.com/office/drawing/2014/main" id="{ED17E33E-140B-4166-93D1-CDA79F748F40}"/>
              </a:ext>
            </a:extLst>
          </p:cNvPr>
          <p:cNvSpPr txBox="1"/>
          <p:nvPr/>
        </p:nvSpPr>
        <p:spPr>
          <a:xfrm>
            <a:off x="3866903" y="1773687"/>
            <a:ext cx="4103915" cy="1685077"/>
          </a:xfrm>
          <a:prstGeom prst="rect">
            <a:avLst/>
          </a:prstGeom>
          <a:noFill/>
        </p:spPr>
        <p:txBody>
          <a:bodyPr wrap="square" lIns="68580" tIns="34290" rIns="68580" bIns="34290" rtlCol="0">
            <a:spAutoFit/>
          </a:bodyPr>
          <a:lstStyle/>
          <a:p>
            <a:pPr marL="257175" indent="-257175">
              <a:buFont typeface="Arial" panose="020B0604020202020204" pitchFamily="34" charset="0"/>
              <a:buChar char="•"/>
            </a:pPr>
            <a:r>
              <a:rPr lang="en-US" sz="1500" b="1" dirty="0">
                <a:solidFill>
                  <a:srgbClr val="0A357B"/>
                </a:solidFill>
                <a:latin typeface="Source Sans Pro" panose="020B0503030403020204" pitchFamily="34" charset="0"/>
              </a:rPr>
              <a:t>Separate area</a:t>
            </a:r>
            <a:r>
              <a:rPr lang="en-US" sz="1500" dirty="0">
                <a:latin typeface="Source Sans Pro" panose="020B0503030403020204" pitchFamily="34" charset="0"/>
              </a:rPr>
              <a:t> for controlling breakage, leakage &amp; damage material </a:t>
            </a:r>
          </a:p>
          <a:p>
            <a:endParaRPr lang="en-US" sz="1500" dirty="0">
              <a:latin typeface="Source Sans Pro" panose="020B0503030403020204" pitchFamily="34" charset="0"/>
            </a:endParaRPr>
          </a:p>
          <a:p>
            <a:pPr marL="257175" indent="-257175">
              <a:buFont typeface="Arial" panose="020B0604020202020204" pitchFamily="34" charset="0"/>
              <a:buChar char="•"/>
            </a:pPr>
            <a:r>
              <a:rPr lang="en-US" sz="1500" b="1" dirty="0">
                <a:solidFill>
                  <a:srgbClr val="0A357B"/>
                </a:solidFill>
                <a:latin typeface="Source Sans Pro" panose="020B0503030403020204" pitchFamily="34" charset="0"/>
              </a:rPr>
              <a:t>Trench along side 4 walls </a:t>
            </a:r>
            <a:r>
              <a:rPr lang="en-US" sz="1500" dirty="0">
                <a:latin typeface="Source Sans Pro" panose="020B0503030403020204" pitchFamily="34" charset="0"/>
              </a:rPr>
              <a:t>for collection and disposal of material</a:t>
            </a:r>
          </a:p>
          <a:p>
            <a:pPr marL="257175" indent="-257175">
              <a:buFont typeface="Arial" panose="020B0604020202020204" pitchFamily="34" charset="0"/>
              <a:buChar char="•"/>
            </a:pPr>
            <a:endParaRPr lang="en-US" sz="1500" dirty="0">
              <a:latin typeface="Source Sans Pro" panose="020B0503030403020204" pitchFamily="34" charset="0"/>
            </a:endParaRPr>
          </a:p>
          <a:p>
            <a:pPr marL="257175" indent="-257175">
              <a:buFont typeface="Arial" panose="020B0604020202020204" pitchFamily="34" charset="0"/>
              <a:buChar char="•"/>
            </a:pPr>
            <a:r>
              <a:rPr lang="en-US" sz="1500" b="1" dirty="0">
                <a:solidFill>
                  <a:srgbClr val="0A357B"/>
                </a:solidFill>
                <a:latin typeface="Source Sans Pro" panose="020B0503030403020204" pitchFamily="34" charset="0"/>
              </a:rPr>
              <a:t>Size 200 mm</a:t>
            </a:r>
            <a:r>
              <a:rPr lang="en-US" sz="1500" dirty="0">
                <a:latin typeface="Source Sans Pro" panose="020B0503030403020204" pitchFamily="34" charset="0"/>
              </a:rPr>
              <a:t> wide with slope of 1:300</a:t>
            </a:r>
          </a:p>
        </p:txBody>
      </p:sp>
      <p:pic>
        <p:nvPicPr>
          <p:cNvPr id="8" name="Picture 7">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9639205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3362283-A0A6-4BF9-8726-20EA15D1BD8D}"/>
              </a:ext>
            </a:extLst>
          </p:cNvPr>
          <p:cNvSpPr txBox="1"/>
          <p:nvPr/>
        </p:nvSpPr>
        <p:spPr>
          <a:xfrm>
            <a:off x="405244" y="301337"/>
            <a:ext cx="2042867"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Personal Safety Kit</a:t>
            </a:r>
          </a:p>
        </p:txBody>
      </p:sp>
      <p:sp>
        <p:nvSpPr>
          <p:cNvPr id="7" name="Rectangle 6">
            <a:extLst>
              <a:ext uri="{FF2B5EF4-FFF2-40B4-BE49-F238E27FC236}">
                <a16:creationId xmlns="" xmlns:a16="http://schemas.microsoft.com/office/drawing/2014/main" id="{90DECE25-ECC6-4204-A4BA-5E939727C49C}"/>
              </a:ext>
            </a:extLst>
          </p:cNvPr>
          <p:cNvSpPr/>
          <p:nvPr/>
        </p:nvSpPr>
        <p:spPr>
          <a:xfrm>
            <a:off x="0" y="1281869"/>
            <a:ext cx="9144000" cy="2985332"/>
          </a:xfrm>
          <a:prstGeom prst="rect">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pic>
        <p:nvPicPr>
          <p:cNvPr id="5" name="Picture 4" descr="Unicare | SS 304 CABINET SHOWER UCSS-52 91224001">
            <a:extLst>
              <a:ext uri="{FF2B5EF4-FFF2-40B4-BE49-F238E27FC236}">
                <a16:creationId xmlns="" xmlns:a16="http://schemas.microsoft.com/office/drawing/2014/main" id="{E1F91DD6-CB34-4B9A-AA43-E167C2B2B5B5}"/>
              </a:ext>
            </a:extLst>
          </p:cNvPr>
          <p:cNvPicPr>
            <a:picLocks noChangeAspect="1" noChangeArrowheads="1"/>
          </p:cNvPicPr>
          <p:nvPr/>
        </p:nvPicPr>
        <p:blipFill rotWithShape="1">
          <a:blip r:embed="rId2"/>
          <a:srcRect l="13297" r="18305"/>
          <a:stretch/>
        </p:blipFill>
        <p:spPr bwMode="auto">
          <a:xfrm>
            <a:off x="6482563" y="1053631"/>
            <a:ext cx="2242597" cy="3377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 xmlns:a16="http://schemas.microsoft.com/office/drawing/2014/main" id="{A097E3F0-0364-4813-A6DF-0BCF61204DCF}"/>
              </a:ext>
            </a:extLst>
          </p:cNvPr>
          <p:cNvSpPr txBox="1"/>
          <p:nvPr/>
        </p:nvSpPr>
        <p:spPr>
          <a:xfrm>
            <a:off x="6358250" y="4560323"/>
            <a:ext cx="2371483" cy="253916"/>
          </a:xfrm>
          <a:prstGeom prst="rect">
            <a:avLst/>
          </a:prstGeom>
          <a:noFill/>
        </p:spPr>
        <p:txBody>
          <a:bodyPr wrap="none" lIns="68580" tIns="34290" rIns="68580" bIns="34290" rtlCol="0">
            <a:spAutoFit/>
          </a:bodyPr>
          <a:lstStyle/>
          <a:p>
            <a:pPr algn="ctr"/>
            <a:r>
              <a:rPr lang="en-US" sz="1200" b="1" dirty="0">
                <a:latin typeface="Source Sans Pro" panose="020B0503030403020204" pitchFamily="34" charset="0"/>
              </a:rPr>
              <a:t>Eye washer &amp; Full body washer</a:t>
            </a:r>
          </a:p>
        </p:txBody>
      </p:sp>
      <p:pic>
        <p:nvPicPr>
          <p:cNvPr id="2050" name="Picture 3" descr="image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438" y="1471994"/>
            <a:ext cx="3241534" cy="2605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 xmlns:a16="http://schemas.microsoft.com/office/drawing/2014/main" id="{7EBDE401-76F4-4C61-A779-6472F05D6FEA}"/>
              </a:ext>
            </a:extLst>
          </p:cNvPr>
          <p:cNvSpPr txBox="1"/>
          <p:nvPr/>
        </p:nvSpPr>
        <p:spPr>
          <a:xfrm>
            <a:off x="2907621" y="4301907"/>
            <a:ext cx="2568840" cy="623248"/>
          </a:xfrm>
          <a:prstGeom prst="rect">
            <a:avLst/>
          </a:prstGeom>
          <a:noFill/>
        </p:spPr>
        <p:txBody>
          <a:bodyPr wrap="square" lIns="68580" tIns="34290" rIns="68580" bIns="34290" rtlCol="0">
            <a:spAutoFit/>
          </a:bodyPr>
          <a:lstStyle/>
          <a:p>
            <a:pPr algn="ctr"/>
            <a:r>
              <a:rPr lang="en-US" sz="1200" b="1" dirty="0" err="1">
                <a:latin typeface="Source Sans Pro" panose="020B0503030403020204" pitchFamily="34" charset="0"/>
              </a:rPr>
              <a:t>SCABA</a:t>
            </a:r>
            <a:r>
              <a:rPr lang="en-US" sz="1200" b="1" dirty="0">
                <a:latin typeface="Source Sans Pro" panose="020B0503030403020204" pitchFamily="34" charset="0"/>
              </a:rPr>
              <a:t> </a:t>
            </a:r>
          </a:p>
          <a:p>
            <a:pPr algn="ctr"/>
            <a:r>
              <a:rPr lang="en-US" sz="1200" b="1" dirty="0">
                <a:latin typeface="Source Sans Pro" panose="020B0503030403020204" pitchFamily="34" charset="0"/>
              </a:rPr>
              <a:t>Self-contained breathing apparatus</a:t>
            </a:r>
          </a:p>
        </p:txBody>
      </p:sp>
      <p:sp>
        <p:nvSpPr>
          <p:cNvPr id="12" name="TextBox 11">
            <a:extLst>
              <a:ext uri="{FF2B5EF4-FFF2-40B4-BE49-F238E27FC236}">
                <a16:creationId xmlns="" xmlns:a16="http://schemas.microsoft.com/office/drawing/2014/main" id="{64B574F2-7361-4D94-9817-3CED4BC0FF64}"/>
              </a:ext>
            </a:extLst>
          </p:cNvPr>
          <p:cNvSpPr txBox="1"/>
          <p:nvPr/>
        </p:nvSpPr>
        <p:spPr>
          <a:xfrm>
            <a:off x="1288464" y="4550386"/>
            <a:ext cx="640240" cy="253916"/>
          </a:xfrm>
          <a:prstGeom prst="rect">
            <a:avLst/>
          </a:prstGeom>
          <a:noFill/>
        </p:spPr>
        <p:txBody>
          <a:bodyPr wrap="none" lIns="68580" tIns="34290" rIns="68580" bIns="34290" rtlCol="0">
            <a:spAutoFit/>
          </a:bodyPr>
          <a:lstStyle/>
          <a:p>
            <a:pPr algn="ctr"/>
            <a:r>
              <a:rPr lang="en-US" sz="1200" b="1" dirty="0">
                <a:latin typeface="Source Sans Pro" panose="020B0503030403020204" pitchFamily="34" charset="0"/>
              </a:rPr>
              <a:t>PPE Kit</a:t>
            </a:r>
          </a:p>
        </p:txBody>
      </p:sp>
      <p:pic>
        <p:nvPicPr>
          <p:cNvPr id="3" name="Picture 2" descr="A picture containing indoor, ceiling&#10;&#10;Description automatically generated">
            <a:extLst>
              <a:ext uri="{FF2B5EF4-FFF2-40B4-BE49-F238E27FC236}">
                <a16:creationId xmlns="" xmlns:a16="http://schemas.microsoft.com/office/drawing/2014/main" id="{824C8661-B94E-4D17-93DC-F7AA2B8FAC4C}"/>
              </a:ext>
            </a:extLst>
          </p:cNvPr>
          <p:cNvPicPr>
            <a:picLocks noChangeAspect="1"/>
          </p:cNvPicPr>
          <p:nvPr/>
        </p:nvPicPr>
        <p:blipFill rotWithShape="1">
          <a:blip r:embed="rId4">
            <a:extLst>
              <a:ext uri="{28A0092B-C50C-407E-A947-70E740481C1C}">
                <a14:useLocalDpi xmlns:a14="http://schemas.microsoft.com/office/drawing/2010/main" val="0"/>
              </a:ext>
            </a:extLst>
          </a:blip>
          <a:srcRect l="8409" t="13838" r="67577" b="4123"/>
          <a:stretch/>
        </p:blipFill>
        <p:spPr>
          <a:xfrm>
            <a:off x="652894" y="1074944"/>
            <a:ext cx="1612559" cy="3399183"/>
          </a:xfrm>
          <a:prstGeom prst="rect">
            <a:avLst/>
          </a:prstGeom>
        </p:spPr>
      </p:pic>
    </p:spTree>
    <p:extLst>
      <p:ext uri="{BB962C8B-B14F-4D97-AF65-F5344CB8AC3E}">
        <p14:creationId xmlns:p14="http://schemas.microsoft.com/office/powerpoint/2010/main" val="21244667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2756204"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Emergency Preparedness</a:t>
            </a:r>
          </a:p>
        </p:txBody>
      </p:sp>
      <p:sp>
        <p:nvSpPr>
          <p:cNvPr id="7" name="Rectangle 6">
            <a:extLst>
              <a:ext uri="{FF2B5EF4-FFF2-40B4-BE49-F238E27FC236}">
                <a16:creationId xmlns="" xmlns:a16="http://schemas.microsoft.com/office/drawing/2014/main" id="{90DECE25-ECC6-4204-A4BA-5E939727C49C}"/>
              </a:ext>
            </a:extLst>
          </p:cNvPr>
          <p:cNvSpPr/>
          <p:nvPr/>
        </p:nvSpPr>
        <p:spPr>
          <a:xfrm>
            <a:off x="0" y="1676401"/>
            <a:ext cx="9144000" cy="2590800"/>
          </a:xfrm>
          <a:prstGeom prst="rect">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sp>
        <p:nvSpPr>
          <p:cNvPr id="6" name="TextBox 5">
            <a:extLst>
              <a:ext uri="{FF2B5EF4-FFF2-40B4-BE49-F238E27FC236}">
                <a16:creationId xmlns="" xmlns:a16="http://schemas.microsoft.com/office/drawing/2014/main" id="{F3B84684-A1AA-4156-8C01-FBAEC581367E}"/>
              </a:ext>
            </a:extLst>
          </p:cNvPr>
          <p:cNvSpPr txBox="1"/>
          <p:nvPr/>
        </p:nvSpPr>
        <p:spPr>
          <a:xfrm>
            <a:off x="405245" y="2097168"/>
            <a:ext cx="4759957" cy="1915909"/>
          </a:xfrm>
          <a:prstGeom prst="rect">
            <a:avLst/>
          </a:prstGeom>
          <a:noFill/>
        </p:spPr>
        <p:txBody>
          <a:bodyPr wrap="none" lIns="68580" tIns="34290" rIns="68580" bIns="34290" rtlCol="0">
            <a:spAutoFit/>
          </a:bodyPr>
          <a:lstStyle/>
          <a:p>
            <a:r>
              <a:rPr lang="en-US" sz="1500" dirty="0">
                <a:solidFill>
                  <a:schemeClr val="bg1"/>
                </a:solidFill>
                <a:latin typeface="Source Sans Pro" panose="020B0503030403020204" pitchFamily="34" charset="0"/>
              </a:rPr>
              <a:t>Emergency Response &amp; Disaster Plan Management</a:t>
            </a:r>
          </a:p>
          <a:p>
            <a:endParaRPr lang="en-US" sz="1500" dirty="0">
              <a:solidFill>
                <a:schemeClr val="bg1"/>
              </a:solidFill>
              <a:latin typeface="Source Sans Pro" panose="020B0503030403020204" pitchFamily="34" charset="0"/>
            </a:endParaRPr>
          </a:p>
          <a:p>
            <a:pPr marL="257175" indent="-257175">
              <a:buFont typeface="Arial" panose="020B0604020202020204" pitchFamily="34" charset="0"/>
              <a:buChar char="•"/>
            </a:pPr>
            <a:r>
              <a:rPr lang="en-US" sz="1500" dirty="0">
                <a:solidFill>
                  <a:schemeClr val="bg1"/>
                </a:solidFill>
                <a:latin typeface="Source Sans Pro" panose="020B0503030403020204" pitchFamily="34" charset="0"/>
              </a:rPr>
              <a:t>Documentation Procedure plan</a:t>
            </a:r>
          </a:p>
          <a:p>
            <a:pPr marL="257175" indent="-257175">
              <a:buFont typeface="Arial" panose="020B0604020202020204" pitchFamily="34" charset="0"/>
              <a:buChar char="•"/>
            </a:pPr>
            <a:endParaRPr lang="en-US" sz="1500" dirty="0">
              <a:solidFill>
                <a:schemeClr val="bg1"/>
              </a:solidFill>
              <a:latin typeface="Source Sans Pro" panose="020B0503030403020204" pitchFamily="34" charset="0"/>
            </a:endParaRPr>
          </a:p>
          <a:p>
            <a:pPr marL="257175" indent="-257175">
              <a:buFont typeface="Arial" panose="020B0604020202020204" pitchFamily="34" charset="0"/>
              <a:buChar char="•"/>
            </a:pPr>
            <a:r>
              <a:rPr lang="en-US" sz="1500" dirty="0">
                <a:solidFill>
                  <a:schemeClr val="bg1"/>
                </a:solidFill>
                <a:latin typeface="Source Sans Pro" panose="020B0503030403020204" pitchFamily="34" charset="0"/>
              </a:rPr>
              <a:t>Training for personnel</a:t>
            </a:r>
          </a:p>
          <a:p>
            <a:pPr marL="257175" indent="-257175">
              <a:buFont typeface="Arial" panose="020B0604020202020204" pitchFamily="34" charset="0"/>
              <a:buChar char="•"/>
            </a:pPr>
            <a:endParaRPr lang="en-US" sz="1500" dirty="0">
              <a:solidFill>
                <a:schemeClr val="bg1"/>
              </a:solidFill>
              <a:latin typeface="Source Sans Pro" panose="020B0503030403020204" pitchFamily="34" charset="0"/>
            </a:endParaRPr>
          </a:p>
          <a:p>
            <a:pPr marL="257175" indent="-257175">
              <a:buFont typeface="Arial" panose="020B0604020202020204" pitchFamily="34" charset="0"/>
              <a:buChar char="•"/>
            </a:pPr>
            <a:r>
              <a:rPr lang="en-US" sz="1500" dirty="0">
                <a:solidFill>
                  <a:schemeClr val="bg1"/>
                </a:solidFill>
                <a:latin typeface="Source Sans Pro" panose="020B0503030403020204" pitchFamily="34" charset="0"/>
              </a:rPr>
              <a:t>Regular mock and fire-drills</a:t>
            </a:r>
          </a:p>
          <a:p>
            <a:pPr marL="257175" indent="-257175">
              <a:buFont typeface="Arial" panose="020B0604020202020204" pitchFamily="34" charset="0"/>
              <a:buChar char="•"/>
            </a:pPr>
            <a:endParaRPr lang="en-US" sz="1500" dirty="0">
              <a:solidFill>
                <a:schemeClr val="bg1"/>
              </a:solidFill>
              <a:latin typeface="Source Sans Pro" panose="020B0503030403020204" pitchFamily="34" charset="0"/>
            </a:endParaRPr>
          </a:p>
        </p:txBody>
      </p:sp>
      <p:pic>
        <p:nvPicPr>
          <p:cNvPr id="5" name="Picture 4">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3374655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BF9E203-2C5E-4261-8B92-32F7E8AE2BE5}"/>
              </a:ext>
            </a:extLst>
          </p:cNvPr>
          <p:cNvSpPr/>
          <p:nvPr/>
        </p:nvSpPr>
        <p:spPr>
          <a:xfrm>
            <a:off x="1122218" y="1601389"/>
            <a:ext cx="8021782" cy="2114891"/>
          </a:xfrm>
          <a:prstGeom prst="rect">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pic>
        <p:nvPicPr>
          <p:cNvPr id="3" name="Picture 2">
            <a:extLst>
              <a:ext uri="{FF2B5EF4-FFF2-40B4-BE49-F238E27FC236}">
                <a16:creationId xmlns="" xmlns:a16="http://schemas.microsoft.com/office/drawing/2014/main" id="{74685D70-CE5C-4050-B034-1C1A34474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28" y="1157348"/>
            <a:ext cx="5929313" cy="3356013"/>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1542730"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Fully Charged</a:t>
            </a:r>
          </a:p>
        </p:txBody>
      </p:sp>
      <p:sp>
        <p:nvSpPr>
          <p:cNvPr id="6" name="TextBox 5">
            <a:extLst>
              <a:ext uri="{FF2B5EF4-FFF2-40B4-BE49-F238E27FC236}">
                <a16:creationId xmlns="" xmlns:a16="http://schemas.microsoft.com/office/drawing/2014/main" id="{9D7213C0-1CA8-4E85-97DA-B6969181812A}"/>
              </a:ext>
            </a:extLst>
          </p:cNvPr>
          <p:cNvSpPr txBox="1"/>
          <p:nvPr/>
        </p:nvSpPr>
        <p:spPr>
          <a:xfrm>
            <a:off x="6248832" y="2047128"/>
            <a:ext cx="2492396" cy="1915909"/>
          </a:xfrm>
          <a:prstGeom prst="rect">
            <a:avLst/>
          </a:prstGeom>
          <a:noFill/>
        </p:spPr>
        <p:txBody>
          <a:bodyPr wrap="square" lIns="68580" tIns="34290" rIns="68580" bIns="34290" rtlCol="0">
            <a:spAutoFit/>
          </a:bodyPr>
          <a:lstStyle/>
          <a:p>
            <a:pPr marL="257175" indent="-257175">
              <a:buFont typeface="Arial" panose="020B0604020202020204" pitchFamily="34" charset="0"/>
              <a:buChar char="•"/>
            </a:pPr>
            <a:r>
              <a:rPr lang="en-US" sz="1500" dirty="0">
                <a:solidFill>
                  <a:schemeClr val="bg1"/>
                </a:solidFill>
                <a:latin typeface="Source Sans Pro" panose="020B0503030403020204" pitchFamily="34" charset="0"/>
              </a:rPr>
              <a:t>Separate battery charging area for MHEs with flame proof fittings. </a:t>
            </a:r>
          </a:p>
          <a:p>
            <a:pPr marL="257175" indent="-257175">
              <a:buFont typeface="Arial" panose="020B0604020202020204" pitchFamily="34" charset="0"/>
              <a:buChar char="•"/>
            </a:pPr>
            <a:endParaRPr lang="en-US" sz="1500" dirty="0">
              <a:solidFill>
                <a:schemeClr val="bg1"/>
              </a:solidFill>
              <a:latin typeface="Source Sans Pro" panose="020B0503030403020204" pitchFamily="34" charset="0"/>
            </a:endParaRPr>
          </a:p>
          <a:p>
            <a:pPr marL="257175" indent="-257175">
              <a:buFont typeface="Arial" panose="020B0604020202020204" pitchFamily="34" charset="0"/>
              <a:buChar char="•"/>
            </a:pPr>
            <a:r>
              <a:rPr lang="en-US" sz="1500" dirty="0">
                <a:solidFill>
                  <a:schemeClr val="bg1"/>
                </a:solidFill>
                <a:latin typeface="Source Sans Pro" panose="020B0503030403020204" pitchFamily="34" charset="0"/>
              </a:rPr>
              <a:t>Kept outside the warehouse for safety.</a:t>
            </a:r>
          </a:p>
          <a:p>
            <a:pPr marL="257175" indent="-257175">
              <a:buFont typeface="Arial" panose="020B0604020202020204" pitchFamily="34" charset="0"/>
              <a:buChar char="•"/>
            </a:pPr>
            <a:endParaRPr lang="en-US" sz="1500" b="1" dirty="0">
              <a:solidFill>
                <a:schemeClr val="bg1"/>
              </a:solidFill>
              <a:latin typeface="Source Sans Pro" panose="020B0503030403020204" pitchFamily="34" charset="0"/>
            </a:endParaRPr>
          </a:p>
        </p:txBody>
      </p:sp>
      <p:pic>
        <p:nvPicPr>
          <p:cNvPr id="8" name="Picture 7">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20225260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2196755"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Strategically located</a:t>
            </a:r>
          </a:p>
        </p:txBody>
      </p:sp>
      <p:pic>
        <p:nvPicPr>
          <p:cNvPr id="7" name="Picture 4">
            <a:extLst>
              <a:ext uri="{FF2B5EF4-FFF2-40B4-BE49-F238E27FC236}">
                <a16:creationId xmlns="" xmlns:a16="http://schemas.microsoft.com/office/drawing/2014/main" id="{FFBA9220-1BBF-47C5-8379-40AEF223235D}"/>
              </a:ext>
            </a:extLst>
          </p:cNvPr>
          <p:cNvPicPr>
            <a:picLocks noChangeAspect="1" noChangeArrowheads="1"/>
          </p:cNvPicPr>
          <p:nvPr/>
        </p:nvPicPr>
        <p:blipFill rotWithShape="1">
          <a:blip r:embed="rId2"/>
          <a:srcRect l="55271" t="35809" r="11933" b="35621"/>
          <a:stretch/>
        </p:blipFill>
        <p:spPr bwMode="auto">
          <a:xfrm>
            <a:off x="5971057" y="3020827"/>
            <a:ext cx="3172943" cy="2122673"/>
          </a:xfrm>
          <a:prstGeom prst="rect">
            <a:avLst/>
          </a:prstGeom>
          <a:noFill/>
          <a:ln w="9525">
            <a:noFill/>
            <a:miter lim="800000"/>
            <a:headEnd/>
            <a:tailEnd/>
          </a:ln>
          <a:effectLst/>
        </p:spPr>
      </p:pic>
      <p:sp>
        <p:nvSpPr>
          <p:cNvPr id="9" name="Isosceles Triangle 8">
            <a:extLst>
              <a:ext uri="{FF2B5EF4-FFF2-40B4-BE49-F238E27FC236}">
                <a16:creationId xmlns="" xmlns:a16="http://schemas.microsoft.com/office/drawing/2014/main" id="{F25BAC9D-1BBD-4A9F-A35F-CE13806E24E4}"/>
              </a:ext>
            </a:extLst>
          </p:cNvPr>
          <p:cNvSpPr/>
          <p:nvPr/>
        </p:nvSpPr>
        <p:spPr>
          <a:xfrm rot="7919403">
            <a:off x="5771907" y="1788760"/>
            <a:ext cx="398298" cy="2730386"/>
          </a:xfrm>
          <a:prstGeom prst="triangle">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dirty="0"/>
          </a:p>
        </p:txBody>
      </p:sp>
      <p:sp>
        <p:nvSpPr>
          <p:cNvPr id="13" name="TextBox 12">
            <a:extLst>
              <a:ext uri="{FF2B5EF4-FFF2-40B4-BE49-F238E27FC236}">
                <a16:creationId xmlns="" xmlns:a16="http://schemas.microsoft.com/office/drawing/2014/main" id="{9AD9256C-B654-4D5E-AD85-C6ADE30488E5}"/>
              </a:ext>
            </a:extLst>
          </p:cNvPr>
          <p:cNvSpPr txBox="1"/>
          <p:nvPr/>
        </p:nvSpPr>
        <p:spPr>
          <a:xfrm>
            <a:off x="2008495" y="1369524"/>
            <a:ext cx="1877758" cy="730969"/>
          </a:xfrm>
          <a:prstGeom prst="rect">
            <a:avLst/>
          </a:prstGeom>
          <a:noFill/>
        </p:spPr>
        <p:txBody>
          <a:bodyPr wrap="none" lIns="68580" tIns="34290" rIns="68580" bIns="34290" rtlCol="0">
            <a:spAutoFit/>
          </a:bodyPr>
          <a:lstStyle/>
          <a:p>
            <a:pPr algn="ctr"/>
            <a:r>
              <a:rPr lang="en-US" sz="1500" b="1" dirty="0">
                <a:solidFill>
                  <a:srgbClr val="133E80"/>
                </a:solidFill>
                <a:latin typeface="Source Sans Pro" panose="020B0503030403020204" pitchFamily="34" charset="0"/>
                <a:cs typeface="Arial" panose="020B0604020202020204" pitchFamily="34" charset="0"/>
              </a:rPr>
              <a:t>58 kms</a:t>
            </a:r>
          </a:p>
          <a:p>
            <a:pPr algn="ctr"/>
            <a:r>
              <a:rPr lang="en-US" dirty="0">
                <a:latin typeface="Source Sans Pro" panose="020B0503030403020204" pitchFamily="34" charset="0"/>
                <a:cs typeface="Arial" panose="020B0604020202020204" pitchFamily="34" charset="0"/>
              </a:rPr>
              <a:t>from Sahara</a:t>
            </a:r>
          </a:p>
          <a:p>
            <a:pPr algn="ctr"/>
            <a:r>
              <a:rPr lang="en-US" dirty="0">
                <a:latin typeface="Source Sans Pro" panose="020B0503030403020204" pitchFamily="34" charset="0"/>
                <a:cs typeface="Arial" panose="020B0604020202020204" pitchFamily="34" charset="0"/>
              </a:rPr>
              <a:t>International Airport</a:t>
            </a:r>
          </a:p>
        </p:txBody>
      </p:sp>
      <p:sp>
        <p:nvSpPr>
          <p:cNvPr id="16" name="TextBox 15">
            <a:extLst>
              <a:ext uri="{FF2B5EF4-FFF2-40B4-BE49-F238E27FC236}">
                <a16:creationId xmlns="" xmlns:a16="http://schemas.microsoft.com/office/drawing/2014/main" id="{C265D171-D50C-4D82-BD4B-51B8B4EC8C23}"/>
              </a:ext>
            </a:extLst>
          </p:cNvPr>
          <p:cNvSpPr txBox="1"/>
          <p:nvPr/>
        </p:nvSpPr>
        <p:spPr>
          <a:xfrm>
            <a:off x="232314" y="1369523"/>
            <a:ext cx="1696619" cy="515526"/>
          </a:xfrm>
          <a:prstGeom prst="rect">
            <a:avLst/>
          </a:prstGeom>
          <a:noFill/>
        </p:spPr>
        <p:txBody>
          <a:bodyPr wrap="none" lIns="68580" tIns="34290" rIns="68580" bIns="34290" rtlCol="0">
            <a:spAutoFit/>
          </a:bodyPr>
          <a:lstStyle/>
          <a:p>
            <a:pPr algn="ctr"/>
            <a:r>
              <a:rPr lang="en-US" sz="1500" b="1" dirty="0">
                <a:solidFill>
                  <a:srgbClr val="133E80"/>
                </a:solidFill>
                <a:latin typeface="Source Sans Pro" panose="020B0503030403020204" pitchFamily="34" charset="0"/>
                <a:cs typeface="Arial" panose="020B0604020202020204" pitchFamily="34" charset="0"/>
              </a:rPr>
              <a:t>78 kms</a:t>
            </a:r>
          </a:p>
          <a:p>
            <a:pPr algn="ctr"/>
            <a:r>
              <a:rPr lang="en-US" dirty="0">
                <a:latin typeface="Source Sans Pro" panose="020B0503030403020204" pitchFamily="34" charset="0"/>
                <a:cs typeface="Arial" panose="020B0604020202020204" pitchFamily="34" charset="0"/>
              </a:rPr>
              <a:t>from JNPT Seaport</a:t>
            </a:r>
          </a:p>
        </p:txBody>
      </p:sp>
      <p:sp>
        <p:nvSpPr>
          <p:cNvPr id="17" name="TextBox 16">
            <a:extLst>
              <a:ext uri="{FF2B5EF4-FFF2-40B4-BE49-F238E27FC236}">
                <a16:creationId xmlns="" xmlns:a16="http://schemas.microsoft.com/office/drawing/2014/main" id="{3975CCAF-68F7-473C-8A5B-6B1FEFEB05BB}"/>
              </a:ext>
            </a:extLst>
          </p:cNvPr>
          <p:cNvSpPr txBox="1"/>
          <p:nvPr/>
        </p:nvSpPr>
        <p:spPr>
          <a:xfrm>
            <a:off x="200254" y="2827838"/>
            <a:ext cx="1760738" cy="515526"/>
          </a:xfrm>
          <a:prstGeom prst="rect">
            <a:avLst/>
          </a:prstGeom>
          <a:noFill/>
        </p:spPr>
        <p:txBody>
          <a:bodyPr wrap="none" lIns="68580" tIns="34290" rIns="68580" bIns="34290" rtlCol="0">
            <a:spAutoFit/>
          </a:bodyPr>
          <a:lstStyle/>
          <a:p>
            <a:pPr algn="ctr"/>
            <a:r>
              <a:rPr lang="en-US" sz="1500" b="1" dirty="0">
                <a:solidFill>
                  <a:srgbClr val="133E80"/>
                </a:solidFill>
                <a:latin typeface="Source Sans Pro" panose="020B0503030403020204" pitchFamily="34" charset="0"/>
                <a:cs typeface="Arial" panose="020B0604020202020204" pitchFamily="34" charset="0"/>
              </a:rPr>
              <a:t>38 kms</a:t>
            </a:r>
          </a:p>
          <a:p>
            <a:pPr algn="ctr"/>
            <a:r>
              <a:rPr lang="en-US" dirty="0">
                <a:latin typeface="Source Sans Pro" panose="020B0503030403020204" pitchFamily="34" charset="0"/>
                <a:cs typeface="Arial" panose="020B0604020202020204" pitchFamily="34" charset="0"/>
              </a:rPr>
              <a:t>from Thane Station</a:t>
            </a:r>
          </a:p>
        </p:txBody>
      </p:sp>
      <p:sp>
        <p:nvSpPr>
          <p:cNvPr id="18" name="TextBox 17">
            <a:extLst>
              <a:ext uri="{FF2B5EF4-FFF2-40B4-BE49-F238E27FC236}">
                <a16:creationId xmlns="" xmlns:a16="http://schemas.microsoft.com/office/drawing/2014/main" id="{74B2CB36-0B15-4833-8BAB-3FF54CD7387F}"/>
              </a:ext>
            </a:extLst>
          </p:cNvPr>
          <p:cNvSpPr txBox="1"/>
          <p:nvPr/>
        </p:nvSpPr>
        <p:spPr>
          <a:xfrm>
            <a:off x="2047769" y="2827838"/>
            <a:ext cx="1799211" cy="515526"/>
          </a:xfrm>
          <a:prstGeom prst="rect">
            <a:avLst/>
          </a:prstGeom>
          <a:noFill/>
        </p:spPr>
        <p:txBody>
          <a:bodyPr wrap="none" lIns="68580" tIns="34290" rIns="68580" bIns="34290" rtlCol="0">
            <a:spAutoFit/>
          </a:bodyPr>
          <a:lstStyle/>
          <a:p>
            <a:pPr algn="ctr"/>
            <a:r>
              <a:rPr lang="en-US" sz="1500" b="1" dirty="0">
                <a:solidFill>
                  <a:srgbClr val="133E80"/>
                </a:solidFill>
                <a:latin typeface="Source Sans Pro" panose="020B0503030403020204" pitchFamily="34" charset="0"/>
                <a:cs typeface="Arial" panose="020B0604020202020204" pitchFamily="34" charset="0"/>
              </a:rPr>
              <a:t>27 kms</a:t>
            </a:r>
          </a:p>
          <a:p>
            <a:pPr algn="ctr"/>
            <a:r>
              <a:rPr lang="en-US" dirty="0">
                <a:latin typeface="Source Sans Pro" panose="020B0503030403020204" pitchFamily="34" charset="0"/>
                <a:cs typeface="Arial" panose="020B0604020202020204" pitchFamily="34" charset="0"/>
              </a:rPr>
              <a:t>from Kalyan Station</a:t>
            </a:r>
          </a:p>
        </p:txBody>
      </p:sp>
      <p:sp>
        <p:nvSpPr>
          <p:cNvPr id="19" name="TextBox 18">
            <a:extLst>
              <a:ext uri="{FF2B5EF4-FFF2-40B4-BE49-F238E27FC236}">
                <a16:creationId xmlns="" xmlns:a16="http://schemas.microsoft.com/office/drawing/2014/main" id="{5647A6C1-741E-42CD-9C0B-28FBF0F48148}"/>
              </a:ext>
            </a:extLst>
          </p:cNvPr>
          <p:cNvSpPr txBox="1"/>
          <p:nvPr/>
        </p:nvSpPr>
        <p:spPr>
          <a:xfrm>
            <a:off x="2047769" y="4227773"/>
            <a:ext cx="1799210" cy="515526"/>
          </a:xfrm>
          <a:prstGeom prst="rect">
            <a:avLst/>
          </a:prstGeom>
          <a:noFill/>
        </p:spPr>
        <p:txBody>
          <a:bodyPr wrap="none" lIns="68580" tIns="34290" rIns="68580" bIns="34290" rtlCol="0">
            <a:spAutoFit/>
          </a:bodyPr>
          <a:lstStyle/>
          <a:p>
            <a:pPr algn="ctr"/>
            <a:r>
              <a:rPr lang="en-US" sz="1500" b="1" dirty="0">
                <a:solidFill>
                  <a:srgbClr val="133E80"/>
                </a:solidFill>
                <a:latin typeface="Source Sans Pro" panose="020B0503030403020204" pitchFamily="34" charset="0"/>
                <a:cs typeface="Arial" panose="020B0604020202020204" pitchFamily="34" charset="0"/>
              </a:rPr>
              <a:t>20 kms</a:t>
            </a:r>
          </a:p>
          <a:p>
            <a:pPr algn="ctr"/>
            <a:r>
              <a:rPr lang="en-US" dirty="0">
                <a:latin typeface="Source Sans Pro" panose="020B0503030403020204" pitchFamily="34" charset="0"/>
                <a:cs typeface="Arial" panose="020B0604020202020204" pitchFamily="34" charset="0"/>
              </a:rPr>
              <a:t>from Kalyan Bypass</a:t>
            </a:r>
          </a:p>
        </p:txBody>
      </p:sp>
      <p:sp>
        <p:nvSpPr>
          <p:cNvPr id="20" name="TextBox 19">
            <a:extLst>
              <a:ext uri="{FF2B5EF4-FFF2-40B4-BE49-F238E27FC236}">
                <a16:creationId xmlns="" xmlns:a16="http://schemas.microsoft.com/office/drawing/2014/main" id="{846AE100-05C7-487D-9F80-147326AF673A}"/>
              </a:ext>
            </a:extLst>
          </p:cNvPr>
          <p:cNvSpPr txBox="1"/>
          <p:nvPr/>
        </p:nvSpPr>
        <p:spPr>
          <a:xfrm>
            <a:off x="353341" y="4227774"/>
            <a:ext cx="1454565" cy="730969"/>
          </a:xfrm>
          <a:prstGeom prst="rect">
            <a:avLst/>
          </a:prstGeom>
          <a:noFill/>
        </p:spPr>
        <p:txBody>
          <a:bodyPr wrap="none" lIns="68580" tIns="34290" rIns="68580" bIns="34290" rtlCol="0">
            <a:spAutoFit/>
          </a:bodyPr>
          <a:lstStyle/>
          <a:p>
            <a:pPr algn="ctr"/>
            <a:r>
              <a:rPr lang="en-US" sz="1500" b="1" dirty="0">
                <a:solidFill>
                  <a:srgbClr val="133E80"/>
                </a:solidFill>
                <a:latin typeface="Source Sans Pro" panose="020B0503030403020204" pitchFamily="34" charset="0"/>
                <a:cs typeface="Arial" panose="020B0604020202020204" pitchFamily="34" charset="0"/>
              </a:rPr>
              <a:t>60 kms</a:t>
            </a:r>
          </a:p>
          <a:p>
            <a:pPr algn="ctr"/>
            <a:r>
              <a:rPr lang="en-US" dirty="0">
                <a:latin typeface="Source Sans Pro" panose="020B0503030403020204" pitchFamily="34" charset="0"/>
                <a:cs typeface="Arial" panose="020B0604020202020204" pitchFamily="34" charset="0"/>
              </a:rPr>
              <a:t>from Corporate</a:t>
            </a:r>
          </a:p>
          <a:p>
            <a:pPr algn="ctr"/>
            <a:r>
              <a:rPr lang="en-US" dirty="0">
                <a:latin typeface="Source Sans Pro" panose="020B0503030403020204" pitchFamily="34" charset="0"/>
                <a:cs typeface="Arial" panose="020B0604020202020204" pitchFamily="34" charset="0"/>
              </a:rPr>
              <a:t>Head Office</a:t>
            </a:r>
          </a:p>
        </p:txBody>
      </p:sp>
      <p:grpSp>
        <p:nvGrpSpPr>
          <p:cNvPr id="44" name="Group 43">
            <a:extLst>
              <a:ext uri="{FF2B5EF4-FFF2-40B4-BE49-F238E27FC236}">
                <a16:creationId xmlns="" xmlns:a16="http://schemas.microsoft.com/office/drawing/2014/main" id="{B6A0420A-1088-4149-8705-05BD659B4CB6}"/>
              </a:ext>
            </a:extLst>
          </p:cNvPr>
          <p:cNvGrpSpPr/>
          <p:nvPr/>
        </p:nvGrpSpPr>
        <p:grpSpPr>
          <a:xfrm>
            <a:off x="839521" y="877491"/>
            <a:ext cx="482203" cy="483394"/>
            <a:chOff x="1119361" y="1169988"/>
            <a:chExt cx="642937" cy="644525"/>
          </a:xfrm>
          <a:solidFill>
            <a:srgbClr val="0A357B"/>
          </a:solidFill>
        </p:grpSpPr>
        <p:sp>
          <p:nvSpPr>
            <p:cNvPr id="27" name="Freeform 5">
              <a:extLst>
                <a:ext uri="{FF2B5EF4-FFF2-40B4-BE49-F238E27FC236}">
                  <a16:creationId xmlns="" xmlns:a16="http://schemas.microsoft.com/office/drawing/2014/main" id="{5773FBFE-ED17-4557-AF6E-4275E8A7713C}"/>
                </a:ext>
              </a:extLst>
            </p:cNvPr>
            <p:cNvSpPr>
              <a:spLocks noEditPoints="1"/>
            </p:cNvSpPr>
            <p:nvPr/>
          </p:nvSpPr>
          <p:spPr bwMode="auto">
            <a:xfrm>
              <a:off x="1198736" y="1169988"/>
              <a:ext cx="484187" cy="215900"/>
            </a:xfrm>
            <a:custGeom>
              <a:avLst/>
              <a:gdLst>
                <a:gd name="T0" fmla="*/ 305 w 305"/>
                <a:gd name="T1" fmla="*/ 51 h 136"/>
                <a:gd name="T2" fmla="*/ 229 w 305"/>
                <a:gd name="T3" fmla="*/ 51 h 136"/>
                <a:gd name="T4" fmla="*/ 229 w 305"/>
                <a:gd name="T5" fmla="*/ 0 h 136"/>
                <a:gd name="T6" fmla="*/ 76 w 305"/>
                <a:gd name="T7" fmla="*/ 0 h 136"/>
                <a:gd name="T8" fmla="*/ 76 w 305"/>
                <a:gd name="T9" fmla="*/ 51 h 136"/>
                <a:gd name="T10" fmla="*/ 0 w 305"/>
                <a:gd name="T11" fmla="*/ 51 h 136"/>
                <a:gd name="T12" fmla="*/ 0 w 305"/>
                <a:gd name="T13" fmla="*/ 136 h 136"/>
                <a:gd name="T14" fmla="*/ 152 w 305"/>
                <a:gd name="T15" fmla="*/ 127 h 136"/>
                <a:gd name="T16" fmla="*/ 305 w 305"/>
                <a:gd name="T17" fmla="*/ 136 h 136"/>
                <a:gd name="T18" fmla="*/ 305 w 305"/>
                <a:gd name="T19" fmla="*/ 51 h 136"/>
                <a:gd name="T20" fmla="*/ 305 w 305"/>
                <a:gd name="T21" fmla="*/ 51 h 136"/>
                <a:gd name="T22" fmla="*/ 305 w 305"/>
                <a:gd name="T23" fmla="*/ 5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5" h="136">
                  <a:moveTo>
                    <a:pt x="305" y="51"/>
                  </a:moveTo>
                  <a:lnTo>
                    <a:pt x="229" y="51"/>
                  </a:lnTo>
                  <a:lnTo>
                    <a:pt x="229" y="0"/>
                  </a:lnTo>
                  <a:lnTo>
                    <a:pt x="76" y="0"/>
                  </a:lnTo>
                  <a:lnTo>
                    <a:pt x="76" y="51"/>
                  </a:lnTo>
                  <a:lnTo>
                    <a:pt x="0" y="51"/>
                  </a:lnTo>
                  <a:lnTo>
                    <a:pt x="0" y="136"/>
                  </a:lnTo>
                  <a:lnTo>
                    <a:pt x="152" y="127"/>
                  </a:lnTo>
                  <a:lnTo>
                    <a:pt x="305" y="136"/>
                  </a:lnTo>
                  <a:lnTo>
                    <a:pt x="305" y="51"/>
                  </a:lnTo>
                  <a:close/>
                  <a:moveTo>
                    <a:pt x="305" y="51"/>
                  </a:moveTo>
                  <a:lnTo>
                    <a:pt x="305"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6">
              <a:extLst>
                <a:ext uri="{FF2B5EF4-FFF2-40B4-BE49-F238E27FC236}">
                  <a16:creationId xmlns="" xmlns:a16="http://schemas.microsoft.com/office/drawing/2014/main" id="{5F8AA1FD-7F08-4539-B0C7-47527A60CBE4}"/>
                </a:ext>
              </a:extLst>
            </p:cNvPr>
            <p:cNvSpPr>
              <a:spLocks noEditPoints="1"/>
            </p:cNvSpPr>
            <p:nvPr/>
          </p:nvSpPr>
          <p:spPr bwMode="auto">
            <a:xfrm>
              <a:off x="1198736" y="1169988"/>
              <a:ext cx="484187" cy="215900"/>
            </a:xfrm>
            <a:custGeom>
              <a:avLst/>
              <a:gdLst>
                <a:gd name="T0" fmla="*/ 305 w 305"/>
                <a:gd name="T1" fmla="*/ 51 h 136"/>
                <a:gd name="T2" fmla="*/ 229 w 305"/>
                <a:gd name="T3" fmla="*/ 51 h 136"/>
                <a:gd name="T4" fmla="*/ 229 w 305"/>
                <a:gd name="T5" fmla="*/ 0 h 136"/>
                <a:gd name="T6" fmla="*/ 76 w 305"/>
                <a:gd name="T7" fmla="*/ 0 h 136"/>
                <a:gd name="T8" fmla="*/ 76 w 305"/>
                <a:gd name="T9" fmla="*/ 51 h 136"/>
                <a:gd name="T10" fmla="*/ 0 w 305"/>
                <a:gd name="T11" fmla="*/ 51 h 136"/>
                <a:gd name="T12" fmla="*/ 0 w 305"/>
                <a:gd name="T13" fmla="*/ 136 h 136"/>
                <a:gd name="T14" fmla="*/ 152 w 305"/>
                <a:gd name="T15" fmla="*/ 127 h 136"/>
                <a:gd name="T16" fmla="*/ 305 w 305"/>
                <a:gd name="T17" fmla="*/ 136 h 136"/>
                <a:gd name="T18" fmla="*/ 305 w 305"/>
                <a:gd name="T19" fmla="*/ 51 h 136"/>
                <a:gd name="T20" fmla="*/ 305 w 305"/>
                <a:gd name="T21" fmla="*/ 51 h 136"/>
                <a:gd name="T22" fmla="*/ 305 w 305"/>
                <a:gd name="T23" fmla="*/ 5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5" h="136">
                  <a:moveTo>
                    <a:pt x="305" y="51"/>
                  </a:moveTo>
                  <a:lnTo>
                    <a:pt x="229" y="51"/>
                  </a:lnTo>
                  <a:lnTo>
                    <a:pt x="229" y="0"/>
                  </a:lnTo>
                  <a:lnTo>
                    <a:pt x="76" y="0"/>
                  </a:lnTo>
                  <a:lnTo>
                    <a:pt x="76" y="51"/>
                  </a:lnTo>
                  <a:lnTo>
                    <a:pt x="0" y="51"/>
                  </a:lnTo>
                  <a:lnTo>
                    <a:pt x="0" y="136"/>
                  </a:lnTo>
                  <a:lnTo>
                    <a:pt x="152" y="127"/>
                  </a:lnTo>
                  <a:lnTo>
                    <a:pt x="305" y="136"/>
                  </a:lnTo>
                  <a:lnTo>
                    <a:pt x="305" y="51"/>
                  </a:lnTo>
                  <a:moveTo>
                    <a:pt x="305" y="51"/>
                  </a:moveTo>
                  <a:lnTo>
                    <a:pt x="305" y="5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7">
              <a:extLst>
                <a:ext uri="{FF2B5EF4-FFF2-40B4-BE49-F238E27FC236}">
                  <a16:creationId xmlns="" xmlns:a16="http://schemas.microsoft.com/office/drawing/2014/main" id="{1181EAE6-6DAE-47E9-9537-66D700DDB4B9}"/>
                </a:ext>
              </a:extLst>
            </p:cNvPr>
            <p:cNvSpPr>
              <a:spLocks noEditPoints="1"/>
            </p:cNvSpPr>
            <p:nvPr/>
          </p:nvSpPr>
          <p:spPr bwMode="auto">
            <a:xfrm>
              <a:off x="1119361" y="1371600"/>
              <a:ext cx="642937" cy="322263"/>
            </a:xfrm>
            <a:custGeom>
              <a:avLst/>
              <a:gdLst>
                <a:gd name="T0" fmla="*/ 90 w 800"/>
                <a:gd name="T1" fmla="*/ 353 h 400"/>
                <a:gd name="T2" fmla="*/ 162 w 800"/>
                <a:gd name="T3" fmla="*/ 382 h 400"/>
                <a:gd name="T4" fmla="*/ 225 w 800"/>
                <a:gd name="T5" fmla="*/ 400 h 400"/>
                <a:gd name="T6" fmla="*/ 287 w 800"/>
                <a:gd name="T7" fmla="*/ 382 h 400"/>
                <a:gd name="T8" fmla="*/ 400 w 800"/>
                <a:gd name="T9" fmla="*/ 350 h 400"/>
                <a:gd name="T10" fmla="*/ 512 w 800"/>
                <a:gd name="T11" fmla="*/ 382 h 400"/>
                <a:gd name="T12" fmla="*/ 575 w 800"/>
                <a:gd name="T13" fmla="*/ 400 h 400"/>
                <a:gd name="T14" fmla="*/ 638 w 800"/>
                <a:gd name="T15" fmla="*/ 382 h 400"/>
                <a:gd name="T16" fmla="*/ 710 w 800"/>
                <a:gd name="T17" fmla="*/ 353 h 400"/>
                <a:gd name="T18" fmla="*/ 800 w 800"/>
                <a:gd name="T19" fmla="*/ 83 h 400"/>
                <a:gd name="T20" fmla="*/ 400 w 800"/>
                <a:gd name="T21" fmla="*/ 0 h 400"/>
                <a:gd name="T22" fmla="*/ 0 w 800"/>
                <a:gd name="T23" fmla="*/ 83 h 400"/>
                <a:gd name="T24" fmla="*/ 90 w 800"/>
                <a:gd name="T25" fmla="*/ 353 h 400"/>
                <a:gd name="T26" fmla="*/ 575 w 800"/>
                <a:gd name="T27" fmla="*/ 250 h 400"/>
                <a:gd name="T28" fmla="*/ 537 w 800"/>
                <a:gd name="T29" fmla="*/ 300 h 400"/>
                <a:gd name="T30" fmla="*/ 500 w 800"/>
                <a:gd name="T31" fmla="*/ 250 h 400"/>
                <a:gd name="T32" fmla="*/ 537 w 800"/>
                <a:gd name="T33" fmla="*/ 200 h 400"/>
                <a:gd name="T34" fmla="*/ 575 w 800"/>
                <a:gd name="T35" fmla="*/ 250 h 400"/>
                <a:gd name="T36" fmla="*/ 262 w 800"/>
                <a:gd name="T37" fmla="*/ 200 h 400"/>
                <a:gd name="T38" fmla="*/ 300 w 800"/>
                <a:gd name="T39" fmla="*/ 250 h 400"/>
                <a:gd name="T40" fmla="*/ 262 w 800"/>
                <a:gd name="T41" fmla="*/ 300 h 400"/>
                <a:gd name="T42" fmla="*/ 225 w 800"/>
                <a:gd name="T43" fmla="*/ 250 h 400"/>
                <a:gd name="T44" fmla="*/ 262 w 800"/>
                <a:gd name="T45" fmla="*/ 200 h 400"/>
                <a:gd name="T46" fmla="*/ 262 w 800"/>
                <a:gd name="T47" fmla="*/ 200 h 400"/>
                <a:gd name="T48" fmla="*/ 262 w 800"/>
                <a:gd name="T49" fmla="*/ 2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0" h="400">
                  <a:moveTo>
                    <a:pt x="90" y="353"/>
                  </a:moveTo>
                  <a:cubicBezTo>
                    <a:pt x="123" y="359"/>
                    <a:pt x="144" y="371"/>
                    <a:pt x="162" y="382"/>
                  </a:cubicBezTo>
                  <a:cubicBezTo>
                    <a:pt x="182" y="393"/>
                    <a:pt x="194" y="400"/>
                    <a:pt x="225" y="400"/>
                  </a:cubicBezTo>
                  <a:cubicBezTo>
                    <a:pt x="255" y="400"/>
                    <a:pt x="268" y="393"/>
                    <a:pt x="287" y="382"/>
                  </a:cubicBezTo>
                  <a:cubicBezTo>
                    <a:pt x="312" y="368"/>
                    <a:pt x="343" y="350"/>
                    <a:pt x="400" y="350"/>
                  </a:cubicBezTo>
                  <a:cubicBezTo>
                    <a:pt x="457" y="350"/>
                    <a:pt x="487" y="367"/>
                    <a:pt x="512" y="382"/>
                  </a:cubicBezTo>
                  <a:cubicBezTo>
                    <a:pt x="531" y="393"/>
                    <a:pt x="544" y="400"/>
                    <a:pt x="575" y="400"/>
                  </a:cubicBezTo>
                  <a:cubicBezTo>
                    <a:pt x="605" y="400"/>
                    <a:pt x="618" y="393"/>
                    <a:pt x="638" y="382"/>
                  </a:cubicBezTo>
                  <a:cubicBezTo>
                    <a:pt x="656" y="371"/>
                    <a:pt x="677" y="359"/>
                    <a:pt x="710" y="353"/>
                  </a:cubicBezTo>
                  <a:cubicBezTo>
                    <a:pt x="743" y="243"/>
                    <a:pt x="800" y="83"/>
                    <a:pt x="800" y="83"/>
                  </a:cubicBezTo>
                  <a:cubicBezTo>
                    <a:pt x="800" y="83"/>
                    <a:pt x="442" y="0"/>
                    <a:pt x="400" y="0"/>
                  </a:cubicBezTo>
                  <a:cubicBezTo>
                    <a:pt x="358" y="0"/>
                    <a:pt x="0" y="83"/>
                    <a:pt x="0" y="83"/>
                  </a:cubicBezTo>
                  <a:cubicBezTo>
                    <a:pt x="0" y="83"/>
                    <a:pt x="57" y="243"/>
                    <a:pt x="90" y="353"/>
                  </a:cubicBezTo>
                  <a:close/>
                  <a:moveTo>
                    <a:pt x="575" y="250"/>
                  </a:moveTo>
                  <a:cubicBezTo>
                    <a:pt x="575" y="278"/>
                    <a:pt x="558" y="300"/>
                    <a:pt x="537" y="300"/>
                  </a:cubicBezTo>
                  <a:cubicBezTo>
                    <a:pt x="517" y="300"/>
                    <a:pt x="500" y="278"/>
                    <a:pt x="500" y="250"/>
                  </a:cubicBezTo>
                  <a:cubicBezTo>
                    <a:pt x="500" y="222"/>
                    <a:pt x="517" y="200"/>
                    <a:pt x="537" y="200"/>
                  </a:cubicBezTo>
                  <a:cubicBezTo>
                    <a:pt x="558" y="200"/>
                    <a:pt x="575" y="222"/>
                    <a:pt x="575" y="250"/>
                  </a:cubicBezTo>
                  <a:close/>
                  <a:moveTo>
                    <a:pt x="262" y="200"/>
                  </a:moveTo>
                  <a:cubicBezTo>
                    <a:pt x="283" y="200"/>
                    <a:pt x="300" y="222"/>
                    <a:pt x="300" y="250"/>
                  </a:cubicBezTo>
                  <a:cubicBezTo>
                    <a:pt x="300" y="278"/>
                    <a:pt x="283" y="300"/>
                    <a:pt x="262" y="300"/>
                  </a:cubicBezTo>
                  <a:cubicBezTo>
                    <a:pt x="242" y="300"/>
                    <a:pt x="225" y="278"/>
                    <a:pt x="225" y="250"/>
                  </a:cubicBezTo>
                  <a:cubicBezTo>
                    <a:pt x="225" y="222"/>
                    <a:pt x="242" y="200"/>
                    <a:pt x="262" y="200"/>
                  </a:cubicBezTo>
                  <a:close/>
                  <a:moveTo>
                    <a:pt x="262" y="200"/>
                  </a:moveTo>
                  <a:cubicBezTo>
                    <a:pt x="262" y="200"/>
                    <a:pt x="262" y="200"/>
                    <a:pt x="262" y="2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8">
              <a:extLst>
                <a:ext uri="{FF2B5EF4-FFF2-40B4-BE49-F238E27FC236}">
                  <a16:creationId xmlns="" xmlns:a16="http://schemas.microsoft.com/office/drawing/2014/main" id="{C35737BF-51BE-4B34-8795-FBC472012CBB}"/>
                </a:ext>
              </a:extLst>
            </p:cNvPr>
            <p:cNvSpPr>
              <a:spLocks noEditPoints="1"/>
            </p:cNvSpPr>
            <p:nvPr/>
          </p:nvSpPr>
          <p:spPr bwMode="auto">
            <a:xfrm>
              <a:off x="1119361" y="1693863"/>
              <a:ext cx="642937" cy="120650"/>
            </a:xfrm>
            <a:custGeom>
              <a:avLst/>
              <a:gdLst>
                <a:gd name="T0" fmla="*/ 750 w 800"/>
                <a:gd name="T1" fmla="*/ 0 h 150"/>
                <a:gd name="T2" fmla="*/ 638 w 800"/>
                <a:gd name="T3" fmla="*/ 32 h 150"/>
                <a:gd name="T4" fmla="*/ 575 w 800"/>
                <a:gd name="T5" fmla="*/ 50 h 150"/>
                <a:gd name="T6" fmla="*/ 512 w 800"/>
                <a:gd name="T7" fmla="*/ 32 h 150"/>
                <a:gd name="T8" fmla="*/ 400 w 800"/>
                <a:gd name="T9" fmla="*/ 0 h 150"/>
                <a:gd name="T10" fmla="*/ 287 w 800"/>
                <a:gd name="T11" fmla="*/ 32 h 150"/>
                <a:gd name="T12" fmla="*/ 225 w 800"/>
                <a:gd name="T13" fmla="*/ 50 h 150"/>
                <a:gd name="T14" fmla="*/ 162 w 800"/>
                <a:gd name="T15" fmla="*/ 32 h 150"/>
                <a:gd name="T16" fmla="*/ 50 w 800"/>
                <a:gd name="T17" fmla="*/ 0 h 150"/>
                <a:gd name="T18" fmla="*/ 0 w 800"/>
                <a:gd name="T19" fmla="*/ 50 h 150"/>
                <a:gd name="T20" fmla="*/ 50 w 800"/>
                <a:gd name="T21" fmla="*/ 100 h 150"/>
                <a:gd name="T22" fmla="*/ 113 w 800"/>
                <a:gd name="T23" fmla="*/ 118 h 150"/>
                <a:gd name="T24" fmla="*/ 225 w 800"/>
                <a:gd name="T25" fmla="*/ 150 h 150"/>
                <a:gd name="T26" fmla="*/ 337 w 800"/>
                <a:gd name="T27" fmla="*/ 118 h 150"/>
                <a:gd name="T28" fmla="*/ 400 w 800"/>
                <a:gd name="T29" fmla="*/ 100 h 150"/>
                <a:gd name="T30" fmla="*/ 462 w 800"/>
                <a:gd name="T31" fmla="*/ 118 h 150"/>
                <a:gd name="T32" fmla="*/ 575 w 800"/>
                <a:gd name="T33" fmla="*/ 150 h 150"/>
                <a:gd name="T34" fmla="*/ 687 w 800"/>
                <a:gd name="T35" fmla="*/ 118 h 150"/>
                <a:gd name="T36" fmla="*/ 750 w 800"/>
                <a:gd name="T37" fmla="*/ 100 h 150"/>
                <a:gd name="T38" fmla="*/ 800 w 800"/>
                <a:gd name="T39" fmla="*/ 50 h 150"/>
                <a:gd name="T40" fmla="*/ 750 w 800"/>
                <a:gd name="T41" fmla="*/ 0 h 150"/>
                <a:gd name="T42" fmla="*/ 750 w 800"/>
                <a:gd name="T43" fmla="*/ 0 h 150"/>
                <a:gd name="T44" fmla="*/ 750 w 800"/>
                <a:gd name="T45"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0" h="150">
                  <a:moveTo>
                    <a:pt x="750" y="0"/>
                  </a:moveTo>
                  <a:cubicBezTo>
                    <a:pt x="693" y="0"/>
                    <a:pt x="662" y="17"/>
                    <a:pt x="638" y="32"/>
                  </a:cubicBezTo>
                  <a:cubicBezTo>
                    <a:pt x="618" y="43"/>
                    <a:pt x="605" y="50"/>
                    <a:pt x="575" y="50"/>
                  </a:cubicBezTo>
                  <a:cubicBezTo>
                    <a:pt x="544" y="50"/>
                    <a:pt x="531" y="43"/>
                    <a:pt x="512" y="32"/>
                  </a:cubicBezTo>
                  <a:cubicBezTo>
                    <a:pt x="487" y="17"/>
                    <a:pt x="457" y="0"/>
                    <a:pt x="400" y="0"/>
                  </a:cubicBezTo>
                  <a:cubicBezTo>
                    <a:pt x="343" y="0"/>
                    <a:pt x="312" y="18"/>
                    <a:pt x="287" y="32"/>
                  </a:cubicBezTo>
                  <a:cubicBezTo>
                    <a:pt x="268" y="43"/>
                    <a:pt x="255" y="50"/>
                    <a:pt x="225" y="50"/>
                  </a:cubicBezTo>
                  <a:cubicBezTo>
                    <a:pt x="194" y="50"/>
                    <a:pt x="182" y="43"/>
                    <a:pt x="162" y="32"/>
                  </a:cubicBezTo>
                  <a:cubicBezTo>
                    <a:pt x="138" y="18"/>
                    <a:pt x="107" y="0"/>
                    <a:pt x="50" y="0"/>
                  </a:cubicBezTo>
                  <a:cubicBezTo>
                    <a:pt x="22" y="0"/>
                    <a:pt x="0" y="22"/>
                    <a:pt x="0" y="50"/>
                  </a:cubicBezTo>
                  <a:cubicBezTo>
                    <a:pt x="0" y="78"/>
                    <a:pt x="22" y="100"/>
                    <a:pt x="50" y="100"/>
                  </a:cubicBezTo>
                  <a:cubicBezTo>
                    <a:pt x="80" y="100"/>
                    <a:pt x="93" y="107"/>
                    <a:pt x="113" y="118"/>
                  </a:cubicBezTo>
                  <a:cubicBezTo>
                    <a:pt x="137" y="132"/>
                    <a:pt x="168" y="150"/>
                    <a:pt x="225" y="150"/>
                  </a:cubicBezTo>
                  <a:cubicBezTo>
                    <a:pt x="282" y="150"/>
                    <a:pt x="312" y="132"/>
                    <a:pt x="337" y="118"/>
                  </a:cubicBezTo>
                  <a:cubicBezTo>
                    <a:pt x="356" y="107"/>
                    <a:pt x="369" y="100"/>
                    <a:pt x="400" y="100"/>
                  </a:cubicBezTo>
                  <a:cubicBezTo>
                    <a:pt x="430" y="100"/>
                    <a:pt x="443" y="107"/>
                    <a:pt x="462" y="118"/>
                  </a:cubicBezTo>
                  <a:cubicBezTo>
                    <a:pt x="487" y="132"/>
                    <a:pt x="518" y="150"/>
                    <a:pt x="575" y="150"/>
                  </a:cubicBezTo>
                  <a:cubicBezTo>
                    <a:pt x="632" y="150"/>
                    <a:pt x="663" y="132"/>
                    <a:pt x="687" y="118"/>
                  </a:cubicBezTo>
                  <a:cubicBezTo>
                    <a:pt x="707" y="107"/>
                    <a:pt x="719" y="100"/>
                    <a:pt x="750" y="100"/>
                  </a:cubicBezTo>
                  <a:cubicBezTo>
                    <a:pt x="778" y="100"/>
                    <a:pt x="800" y="78"/>
                    <a:pt x="800" y="50"/>
                  </a:cubicBezTo>
                  <a:cubicBezTo>
                    <a:pt x="800" y="22"/>
                    <a:pt x="778" y="0"/>
                    <a:pt x="750" y="0"/>
                  </a:cubicBezTo>
                  <a:close/>
                  <a:moveTo>
                    <a:pt x="750" y="0"/>
                  </a:moveTo>
                  <a:cubicBezTo>
                    <a:pt x="750" y="0"/>
                    <a:pt x="750" y="0"/>
                    <a:pt x="7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1" name="Freeform 9">
            <a:extLst>
              <a:ext uri="{FF2B5EF4-FFF2-40B4-BE49-F238E27FC236}">
                <a16:creationId xmlns="" xmlns:a16="http://schemas.microsoft.com/office/drawing/2014/main" id="{BC9ABCD1-0AE3-4323-8051-0FA050175C45}"/>
              </a:ext>
            </a:extLst>
          </p:cNvPr>
          <p:cNvSpPr>
            <a:spLocks/>
          </p:cNvSpPr>
          <p:nvPr/>
        </p:nvSpPr>
        <p:spPr bwMode="auto">
          <a:xfrm>
            <a:off x="2703296" y="845344"/>
            <a:ext cx="488156" cy="488156"/>
          </a:xfrm>
          <a:custGeom>
            <a:avLst/>
            <a:gdLst>
              <a:gd name="T0" fmla="*/ 778 w 808"/>
              <a:gd name="T1" fmla="*/ 30 h 808"/>
              <a:gd name="T2" fmla="*/ 778 w 808"/>
              <a:gd name="T3" fmla="*/ 30 h 808"/>
              <a:gd name="T4" fmla="*/ 667 w 808"/>
              <a:gd name="T5" fmla="*/ 32 h 808"/>
              <a:gd name="T6" fmla="*/ 504 w 808"/>
              <a:gd name="T7" fmla="*/ 202 h 808"/>
              <a:gd name="T8" fmla="*/ 104 w 808"/>
              <a:gd name="T9" fmla="*/ 70 h 808"/>
              <a:gd name="T10" fmla="*/ 20 w 808"/>
              <a:gd name="T11" fmla="*/ 154 h 808"/>
              <a:gd name="T12" fmla="*/ 353 w 808"/>
              <a:gd name="T13" fmla="*/ 359 h 808"/>
              <a:gd name="T14" fmla="*/ 184 w 808"/>
              <a:gd name="T15" fmla="*/ 535 h 808"/>
              <a:gd name="T16" fmla="*/ 76 w 808"/>
              <a:gd name="T17" fmla="*/ 517 h 808"/>
              <a:gd name="T18" fmla="*/ 0 w 808"/>
              <a:gd name="T19" fmla="*/ 593 h 808"/>
              <a:gd name="T20" fmla="*/ 159 w 808"/>
              <a:gd name="T21" fmla="*/ 649 h 808"/>
              <a:gd name="T22" fmla="*/ 215 w 808"/>
              <a:gd name="T23" fmla="*/ 808 h 808"/>
              <a:gd name="T24" fmla="*/ 291 w 808"/>
              <a:gd name="T25" fmla="*/ 732 h 808"/>
              <a:gd name="T26" fmla="*/ 273 w 808"/>
              <a:gd name="T27" fmla="*/ 624 h 808"/>
              <a:gd name="T28" fmla="*/ 449 w 808"/>
              <a:gd name="T29" fmla="*/ 455 h 808"/>
              <a:gd name="T30" fmla="*/ 654 w 808"/>
              <a:gd name="T31" fmla="*/ 789 h 808"/>
              <a:gd name="T32" fmla="*/ 738 w 808"/>
              <a:gd name="T33" fmla="*/ 705 h 808"/>
              <a:gd name="T34" fmla="*/ 606 w 808"/>
              <a:gd name="T35" fmla="*/ 305 h 808"/>
              <a:gd name="T36" fmla="*/ 777 w 808"/>
              <a:gd name="T37" fmla="*/ 141 h 808"/>
              <a:gd name="T38" fmla="*/ 778 w 808"/>
              <a:gd name="T39" fmla="*/ 3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8" h="808">
                <a:moveTo>
                  <a:pt x="778" y="30"/>
                </a:moveTo>
                <a:cubicBezTo>
                  <a:pt x="778" y="30"/>
                  <a:pt x="778" y="30"/>
                  <a:pt x="778" y="30"/>
                </a:cubicBezTo>
                <a:cubicBezTo>
                  <a:pt x="747" y="0"/>
                  <a:pt x="697" y="0"/>
                  <a:pt x="667" y="32"/>
                </a:cubicBezTo>
                <a:cubicBezTo>
                  <a:pt x="504" y="202"/>
                  <a:pt x="504" y="202"/>
                  <a:pt x="504" y="202"/>
                </a:cubicBezTo>
                <a:cubicBezTo>
                  <a:pt x="104" y="70"/>
                  <a:pt x="104" y="70"/>
                  <a:pt x="104" y="70"/>
                </a:cubicBezTo>
                <a:cubicBezTo>
                  <a:pt x="20" y="154"/>
                  <a:pt x="20" y="154"/>
                  <a:pt x="20" y="154"/>
                </a:cubicBezTo>
                <a:cubicBezTo>
                  <a:pt x="353" y="359"/>
                  <a:pt x="353" y="359"/>
                  <a:pt x="353" y="359"/>
                </a:cubicBezTo>
                <a:cubicBezTo>
                  <a:pt x="184" y="535"/>
                  <a:pt x="184" y="535"/>
                  <a:pt x="184" y="535"/>
                </a:cubicBezTo>
                <a:cubicBezTo>
                  <a:pt x="76" y="517"/>
                  <a:pt x="76" y="517"/>
                  <a:pt x="76" y="517"/>
                </a:cubicBezTo>
                <a:cubicBezTo>
                  <a:pt x="0" y="593"/>
                  <a:pt x="0" y="593"/>
                  <a:pt x="0" y="593"/>
                </a:cubicBezTo>
                <a:cubicBezTo>
                  <a:pt x="159" y="649"/>
                  <a:pt x="159" y="649"/>
                  <a:pt x="159" y="649"/>
                </a:cubicBezTo>
                <a:cubicBezTo>
                  <a:pt x="215" y="808"/>
                  <a:pt x="215" y="808"/>
                  <a:pt x="215" y="808"/>
                </a:cubicBezTo>
                <a:cubicBezTo>
                  <a:pt x="291" y="732"/>
                  <a:pt x="291" y="732"/>
                  <a:pt x="291" y="732"/>
                </a:cubicBezTo>
                <a:cubicBezTo>
                  <a:pt x="273" y="624"/>
                  <a:pt x="273" y="624"/>
                  <a:pt x="273" y="624"/>
                </a:cubicBezTo>
                <a:cubicBezTo>
                  <a:pt x="449" y="455"/>
                  <a:pt x="449" y="455"/>
                  <a:pt x="449" y="455"/>
                </a:cubicBezTo>
                <a:cubicBezTo>
                  <a:pt x="654" y="789"/>
                  <a:pt x="654" y="789"/>
                  <a:pt x="654" y="789"/>
                </a:cubicBezTo>
                <a:cubicBezTo>
                  <a:pt x="738" y="705"/>
                  <a:pt x="738" y="705"/>
                  <a:pt x="738" y="705"/>
                </a:cubicBezTo>
                <a:cubicBezTo>
                  <a:pt x="606" y="305"/>
                  <a:pt x="606" y="305"/>
                  <a:pt x="606" y="305"/>
                </a:cubicBezTo>
                <a:cubicBezTo>
                  <a:pt x="777" y="141"/>
                  <a:pt x="777" y="141"/>
                  <a:pt x="777" y="141"/>
                </a:cubicBezTo>
                <a:cubicBezTo>
                  <a:pt x="808" y="111"/>
                  <a:pt x="808" y="61"/>
                  <a:pt x="778" y="30"/>
                </a:cubicBezTo>
                <a:close/>
              </a:path>
            </a:pathLst>
          </a:custGeom>
          <a:solidFill>
            <a:srgbClr val="0A357B"/>
          </a:solidFill>
          <a:ln>
            <a:noFill/>
          </a:ln>
        </p:spPr>
        <p:txBody>
          <a:bodyPr vert="horz" wrap="square" lIns="68580" tIns="34290" rIns="68580" bIns="34290" numCol="1" anchor="t" anchorCtr="0" compatLnSpc="1">
            <a:prstTxWarp prst="textNoShape">
              <a:avLst/>
            </a:prstTxWarp>
          </a:bodyPr>
          <a:lstStyle/>
          <a:p>
            <a:endParaRPr lang="en-US"/>
          </a:p>
        </p:txBody>
      </p:sp>
      <p:sp>
        <p:nvSpPr>
          <p:cNvPr id="32" name="Freeform 10">
            <a:extLst>
              <a:ext uri="{FF2B5EF4-FFF2-40B4-BE49-F238E27FC236}">
                <a16:creationId xmlns="" xmlns:a16="http://schemas.microsoft.com/office/drawing/2014/main" id="{70BC9299-F878-441F-8B8A-0500C8444D62}"/>
              </a:ext>
            </a:extLst>
          </p:cNvPr>
          <p:cNvSpPr>
            <a:spLocks noEditPoints="1"/>
          </p:cNvSpPr>
          <p:nvPr/>
        </p:nvSpPr>
        <p:spPr bwMode="auto">
          <a:xfrm>
            <a:off x="2705677" y="2312091"/>
            <a:ext cx="483394" cy="483394"/>
          </a:xfrm>
          <a:custGeom>
            <a:avLst/>
            <a:gdLst>
              <a:gd name="T0" fmla="*/ 800 w 800"/>
              <a:gd name="T1" fmla="*/ 800 h 800"/>
              <a:gd name="T2" fmla="*/ 738 w 800"/>
              <a:gd name="T3" fmla="*/ 400 h 800"/>
              <a:gd name="T4" fmla="*/ 63 w 800"/>
              <a:gd name="T5" fmla="*/ 400 h 800"/>
              <a:gd name="T6" fmla="*/ 0 w 800"/>
              <a:gd name="T7" fmla="*/ 800 h 800"/>
              <a:gd name="T8" fmla="*/ 117 w 800"/>
              <a:gd name="T9" fmla="*/ 117 h 800"/>
              <a:gd name="T10" fmla="*/ 683 w 800"/>
              <a:gd name="T11" fmla="*/ 117 h 800"/>
              <a:gd name="T12" fmla="*/ 652 w 800"/>
              <a:gd name="T13" fmla="*/ 362 h 800"/>
              <a:gd name="T14" fmla="*/ 558 w 800"/>
              <a:gd name="T15" fmla="*/ 733 h 800"/>
              <a:gd name="T16" fmla="*/ 617 w 800"/>
              <a:gd name="T17" fmla="*/ 800 h 800"/>
              <a:gd name="T18" fmla="*/ 473 w 800"/>
              <a:gd name="T19" fmla="*/ 733 h 800"/>
              <a:gd name="T20" fmla="*/ 274 w 800"/>
              <a:gd name="T21" fmla="*/ 800 h 800"/>
              <a:gd name="T22" fmla="*/ 250 w 800"/>
              <a:gd name="T23" fmla="*/ 733 h 800"/>
              <a:gd name="T24" fmla="*/ 149 w 800"/>
              <a:gd name="T25" fmla="*/ 639 h 800"/>
              <a:gd name="T26" fmla="*/ 274 w 800"/>
              <a:gd name="T27" fmla="*/ 237 h 800"/>
              <a:gd name="T28" fmla="*/ 401 w 800"/>
              <a:gd name="T29" fmla="*/ 173 h 800"/>
              <a:gd name="T30" fmla="*/ 527 w 800"/>
              <a:gd name="T31" fmla="*/ 237 h 800"/>
              <a:gd name="T32" fmla="*/ 527 w 800"/>
              <a:gd name="T33" fmla="*/ 300 h 800"/>
              <a:gd name="T34" fmla="*/ 433 w 800"/>
              <a:gd name="T35" fmla="*/ 355 h 800"/>
              <a:gd name="T36" fmla="*/ 589 w 800"/>
              <a:gd name="T37" fmla="*/ 481 h 800"/>
              <a:gd name="T38" fmla="*/ 527 w 800"/>
              <a:gd name="T39" fmla="*/ 300 h 800"/>
              <a:gd name="T40" fmla="*/ 401 w 800"/>
              <a:gd name="T41" fmla="*/ 298 h 800"/>
              <a:gd name="T42" fmla="*/ 401 w 800"/>
              <a:gd name="T43" fmla="*/ 236 h 800"/>
              <a:gd name="T44" fmla="*/ 211 w 800"/>
              <a:gd name="T45" fmla="*/ 362 h 800"/>
              <a:gd name="T46" fmla="*/ 371 w 800"/>
              <a:gd name="T47" fmla="*/ 481 h 800"/>
              <a:gd name="T48" fmla="*/ 314 w 800"/>
              <a:gd name="T49" fmla="*/ 300 h 800"/>
              <a:gd name="T50" fmla="*/ 211 w 800"/>
              <a:gd name="T51" fmla="*/ 362 h 800"/>
              <a:gd name="T52" fmla="*/ 589 w 800"/>
              <a:gd name="T53" fmla="*/ 544 h 800"/>
              <a:gd name="T54" fmla="*/ 211 w 800"/>
              <a:gd name="T55" fmla="*/ 639 h 800"/>
              <a:gd name="T56" fmla="*/ 558 w 800"/>
              <a:gd name="T57" fmla="*/ 670 h 800"/>
              <a:gd name="T58" fmla="*/ 274 w 800"/>
              <a:gd name="T59" fmla="*/ 576 h 800"/>
              <a:gd name="T60" fmla="*/ 274 w 800"/>
              <a:gd name="T61" fmla="*/ 639 h 800"/>
              <a:gd name="T62" fmla="*/ 274 w 800"/>
              <a:gd name="T63" fmla="*/ 576 h 800"/>
              <a:gd name="T64" fmla="*/ 494 w 800"/>
              <a:gd name="T65" fmla="*/ 608 h 800"/>
              <a:gd name="T66" fmla="*/ 556 w 800"/>
              <a:gd name="T67" fmla="*/ 608 h 800"/>
              <a:gd name="T68" fmla="*/ 525 w 800"/>
              <a:gd name="T69" fmla="*/ 576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0" h="800">
                <a:moveTo>
                  <a:pt x="800" y="400"/>
                </a:moveTo>
                <a:cubicBezTo>
                  <a:pt x="800" y="800"/>
                  <a:pt x="800" y="800"/>
                  <a:pt x="800" y="800"/>
                </a:cubicBezTo>
                <a:cubicBezTo>
                  <a:pt x="738" y="800"/>
                  <a:pt x="738" y="800"/>
                  <a:pt x="738" y="800"/>
                </a:cubicBezTo>
                <a:cubicBezTo>
                  <a:pt x="738" y="400"/>
                  <a:pt x="738" y="400"/>
                  <a:pt x="738" y="400"/>
                </a:cubicBezTo>
                <a:cubicBezTo>
                  <a:pt x="738" y="214"/>
                  <a:pt x="586" y="62"/>
                  <a:pt x="400" y="62"/>
                </a:cubicBezTo>
                <a:cubicBezTo>
                  <a:pt x="214" y="62"/>
                  <a:pt x="63" y="214"/>
                  <a:pt x="63" y="400"/>
                </a:cubicBezTo>
                <a:cubicBezTo>
                  <a:pt x="63" y="800"/>
                  <a:pt x="63" y="800"/>
                  <a:pt x="63" y="800"/>
                </a:cubicBezTo>
                <a:cubicBezTo>
                  <a:pt x="0" y="800"/>
                  <a:pt x="0" y="800"/>
                  <a:pt x="0" y="800"/>
                </a:cubicBezTo>
                <a:cubicBezTo>
                  <a:pt x="0" y="400"/>
                  <a:pt x="0" y="400"/>
                  <a:pt x="0" y="400"/>
                </a:cubicBezTo>
                <a:cubicBezTo>
                  <a:pt x="0" y="293"/>
                  <a:pt x="42" y="193"/>
                  <a:pt x="117" y="117"/>
                </a:cubicBezTo>
                <a:cubicBezTo>
                  <a:pt x="193" y="41"/>
                  <a:pt x="293" y="0"/>
                  <a:pt x="400" y="0"/>
                </a:cubicBezTo>
                <a:cubicBezTo>
                  <a:pt x="507" y="0"/>
                  <a:pt x="608" y="41"/>
                  <a:pt x="683" y="117"/>
                </a:cubicBezTo>
                <a:cubicBezTo>
                  <a:pt x="759" y="193"/>
                  <a:pt x="800" y="293"/>
                  <a:pt x="800" y="400"/>
                </a:cubicBezTo>
                <a:close/>
                <a:moveTo>
                  <a:pt x="652" y="362"/>
                </a:moveTo>
                <a:cubicBezTo>
                  <a:pt x="652" y="639"/>
                  <a:pt x="652" y="639"/>
                  <a:pt x="652" y="639"/>
                </a:cubicBezTo>
                <a:cubicBezTo>
                  <a:pt x="652" y="691"/>
                  <a:pt x="610" y="733"/>
                  <a:pt x="558" y="733"/>
                </a:cubicBezTo>
                <a:cubicBezTo>
                  <a:pt x="557" y="733"/>
                  <a:pt x="557" y="733"/>
                  <a:pt x="557" y="733"/>
                </a:cubicBezTo>
                <a:cubicBezTo>
                  <a:pt x="617" y="800"/>
                  <a:pt x="617" y="800"/>
                  <a:pt x="617" y="800"/>
                </a:cubicBezTo>
                <a:cubicBezTo>
                  <a:pt x="533" y="800"/>
                  <a:pt x="533" y="800"/>
                  <a:pt x="533" y="800"/>
                </a:cubicBezTo>
                <a:cubicBezTo>
                  <a:pt x="473" y="733"/>
                  <a:pt x="473" y="733"/>
                  <a:pt x="473" y="733"/>
                </a:cubicBezTo>
                <a:cubicBezTo>
                  <a:pt x="334" y="733"/>
                  <a:pt x="334" y="733"/>
                  <a:pt x="334" y="733"/>
                </a:cubicBezTo>
                <a:cubicBezTo>
                  <a:pt x="274" y="800"/>
                  <a:pt x="274" y="800"/>
                  <a:pt x="274" y="800"/>
                </a:cubicBezTo>
                <a:cubicBezTo>
                  <a:pt x="189" y="800"/>
                  <a:pt x="189" y="800"/>
                  <a:pt x="189" y="800"/>
                </a:cubicBezTo>
                <a:cubicBezTo>
                  <a:pt x="250" y="733"/>
                  <a:pt x="250" y="733"/>
                  <a:pt x="250" y="733"/>
                </a:cubicBezTo>
                <a:cubicBezTo>
                  <a:pt x="242" y="733"/>
                  <a:pt x="242" y="733"/>
                  <a:pt x="242" y="733"/>
                </a:cubicBezTo>
                <a:cubicBezTo>
                  <a:pt x="191" y="733"/>
                  <a:pt x="149" y="691"/>
                  <a:pt x="149" y="639"/>
                </a:cubicBezTo>
                <a:cubicBezTo>
                  <a:pt x="149" y="362"/>
                  <a:pt x="149" y="362"/>
                  <a:pt x="149" y="362"/>
                </a:cubicBezTo>
                <a:cubicBezTo>
                  <a:pt x="149" y="293"/>
                  <a:pt x="205" y="237"/>
                  <a:pt x="274" y="237"/>
                </a:cubicBezTo>
                <a:cubicBezTo>
                  <a:pt x="313" y="237"/>
                  <a:pt x="313" y="237"/>
                  <a:pt x="313" y="237"/>
                </a:cubicBezTo>
                <a:cubicBezTo>
                  <a:pt x="325" y="200"/>
                  <a:pt x="360" y="173"/>
                  <a:pt x="401" y="173"/>
                </a:cubicBezTo>
                <a:cubicBezTo>
                  <a:pt x="443" y="173"/>
                  <a:pt x="478" y="200"/>
                  <a:pt x="490" y="237"/>
                </a:cubicBezTo>
                <a:cubicBezTo>
                  <a:pt x="527" y="237"/>
                  <a:pt x="527" y="237"/>
                  <a:pt x="527" y="237"/>
                </a:cubicBezTo>
                <a:cubicBezTo>
                  <a:pt x="596" y="237"/>
                  <a:pt x="652" y="293"/>
                  <a:pt x="652" y="362"/>
                </a:cubicBezTo>
                <a:close/>
                <a:moveTo>
                  <a:pt x="527" y="300"/>
                </a:moveTo>
                <a:cubicBezTo>
                  <a:pt x="489" y="300"/>
                  <a:pt x="489" y="300"/>
                  <a:pt x="489" y="300"/>
                </a:cubicBezTo>
                <a:cubicBezTo>
                  <a:pt x="480" y="326"/>
                  <a:pt x="459" y="346"/>
                  <a:pt x="433" y="355"/>
                </a:cubicBezTo>
                <a:cubicBezTo>
                  <a:pt x="433" y="481"/>
                  <a:pt x="433" y="481"/>
                  <a:pt x="433" y="481"/>
                </a:cubicBezTo>
                <a:cubicBezTo>
                  <a:pt x="589" y="481"/>
                  <a:pt x="589" y="481"/>
                  <a:pt x="589" y="481"/>
                </a:cubicBezTo>
                <a:cubicBezTo>
                  <a:pt x="589" y="362"/>
                  <a:pt x="589" y="362"/>
                  <a:pt x="589" y="362"/>
                </a:cubicBezTo>
                <a:cubicBezTo>
                  <a:pt x="589" y="328"/>
                  <a:pt x="561" y="300"/>
                  <a:pt x="527" y="300"/>
                </a:cubicBezTo>
                <a:close/>
                <a:moveTo>
                  <a:pt x="370" y="267"/>
                </a:moveTo>
                <a:cubicBezTo>
                  <a:pt x="370" y="284"/>
                  <a:pt x="384" y="298"/>
                  <a:pt x="401" y="298"/>
                </a:cubicBezTo>
                <a:cubicBezTo>
                  <a:pt x="419" y="298"/>
                  <a:pt x="433" y="284"/>
                  <a:pt x="433" y="267"/>
                </a:cubicBezTo>
                <a:cubicBezTo>
                  <a:pt x="433" y="250"/>
                  <a:pt x="419" y="236"/>
                  <a:pt x="401" y="236"/>
                </a:cubicBezTo>
                <a:cubicBezTo>
                  <a:pt x="384" y="236"/>
                  <a:pt x="370" y="250"/>
                  <a:pt x="370" y="267"/>
                </a:cubicBezTo>
                <a:close/>
                <a:moveTo>
                  <a:pt x="211" y="362"/>
                </a:moveTo>
                <a:cubicBezTo>
                  <a:pt x="211" y="481"/>
                  <a:pt x="211" y="481"/>
                  <a:pt x="211" y="481"/>
                </a:cubicBezTo>
                <a:cubicBezTo>
                  <a:pt x="371" y="481"/>
                  <a:pt x="371" y="481"/>
                  <a:pt x="371" y="481"/>
                </a:cubicBezTo>
                <a:cubicBezTo>
                  <a:pt x="371" y="356"/>
                  <a:pt x="371" y="356"/>
                  <a:pt x="371" y="356"/>
                </a:cubicBezTo>
                <a:cubicBezTo>
                  <a:pt x="344" y="346"/>
                  <a:pt x="323" y="326"/>
                  <a:pt x="314" y="300"/>
                </a:cubicBezTo>
                <a:cubicBezTo>
                  <a:pt x="274" y="300"/>
                  <a:pt x="274" y="300"/>
                  <a:pt x="274" y="300"/>
                </a:cubicBezTo>
                <a:cubicBezTo>
                  <a:pt x="239" y="300"/>
                  <a:pt x="211" y="328"/>
                  <a:pt x="211" y="362"/>
                </a:cubicBezTo>
                <a:close/>
                <a:moveTo>
                  <a:pt x="589" y="639"/>
                </a:moveTo>
                <a:cubicBezTo>
                  <a:pt x="589" y="544"/>
                  <a:pt x="589" y="544"/>
                  <a:pt x="589" y="544"/>
                </a:cubicBezTo>
                <a:cubicBezTo>
                  <a:pt x="211" y="544"/>
                  <a:pt x="211" y="544"/>
                  <a:pt x="211" y="544"/>
                </a:cubicBezTo>
                <a:cubicBezTo>
                  <a:pt x="211" y="639"/>
                  <a:pt x="211" y="639"/>
                  <a:pt x="211" y="639"/>
                </a:cubicBezTo>
                <a:cubicBezTo>
                  <a:pt x="211" y="656"/>
                  <a:pt x="225" y="670"/>
                  <a:pt x="242" y="670"/>
                </a:cubicBezTo>
                <a:cubicBezTo>
                  <a:pt x="558" y="670"/>
                  <a:pt x="558" y="670"/>
                  <a:pt x="558" y="670"/>
                </a:cubicBezTo>
                <a:cubicBezTo>
                  <a:pt x="575" y="670"/>
                  <a:pt x="589" y="656"/>
                  <a:pt x="589" y="639"/>
                </a:cubicBezTo>
                <a:close/>
                <a:moveTo>
                  <a:pt x="274" y="576"/>
                </a:moveTo>
                <a:cubicBezTo>
                  <a:pt x="256" y="576"/>
                  <a:pt x="242" y="590"/>
                  <a:pt x="242" y="608"/>
                </a:cubicBezTo>
                <a:cubicBezTo>
                  <a:pt x="242" y="625"/>
                  <a:pt x="256" y="639"/>
                  <a:pt x="274" y="639"/>
                </a:cubicBezTo>
                <a:cubicBezTo>
                  <a:pt x="291" y="639"/>
                  <a:pt x="305" y="625"/>
                  <a:pt x="305" y="608"/>
                </a:cubicBezTo>
                <a:cubicBezTo>
                  <a:pt x="305" y="590"/>
                  <a:pt x="291" y="576"/>
                  <a:pt x="274" y="576"/>
                </a:cubicBezTo>
                <a:close/>
                <a:moveTo>
                  <a:pt x="525" y="576"/>
                </a:moveTo>
                <a:cubicBezTo>
                  <a:pt x="508" y="576"/>
                  <a:pt x="494" y="590"/>
                  <a:pt x="494" y="608"/>
                </a:cubicBezTo>
                <a:cubicBezTo>
                  <a:pt x="494" y="625"/>
                  <a:pt x="508" y="639"/>
                  <a:pt x="525" y="639"/>
                </a:cubicBezTo>
                <a:cubicBezTo>
                  <a:pt x="543" y="639"/>
                  <a:pt x="556" y="625"/>
                  <a:pt x="556" y="608"/>
                </a:cubicBezTo>
                <a:cubicBezTo>
                  <a:pt x="556" y="590"/>
                  <a:pt x="543" y="576"/>
                  <a:pt x="525" y="576"/>
                </a:cubicBezTo>
                <a:close/>
                <a:moveTo>
                  <a:pt x="525" y="576"/>
                </a:moveTo>
                <a:cubicBezTo>
                  <a:pt x="525" y="576"/>
                  <a:pt x="525" y="576"/>
                  <a:pt x="525" y="576"/>
                </a:cubicBezTo>
              </a:path>
            </a:pathLst>
          </a:custGeom>
          <a:solidFill>
            <a:srgbClr val="0A357B"/>
          </a:solidFill>
          <a:ln>
            <a:noFill/>
          </a:ln>
        </p:spPr>
        <p:txBody>
          <a:bodyPr vert="horz" wrap="square" lIns="68580" tIns="34290" rIns="68580" bIns="34290" numCol="1" anchor="t" anchorCtr="0" compatLnSpc="1">
            <a:prstTxWarp prst="textNoShape">
              <a:avLst/>
            </a:prstTxWarp>
          </a:bodyPr>
          <a:lstStyle/>
          <a:p>
            <a:endParaRPr lang="en-US"/>
          </a:p>
        </p:txBody>
      </p:sp>
      <p:grpSp>
        <p:nvGrpSpPr>
          <p:cNvPr id="41" name="Group 40">
            <a:extLst>
              <a:ext uri="{FF2B5EF4-FFF2-40B4-BE49-F238E27FC236}">
                <a16:creationId xmlns="" xmlns:a16="http://schemas.microsoft.com/office/drawing/2014/main" id="{0B5FFE6F-049D-4287-9364-CB7CE103E990}"/>
              </a:ext>
            </a:extLst>
          </p:cNvPr>
          <p:cNvGrpSpPr/>
          <p:nvPr/>
        </p:nvGrpSpPr>
        <p:grpSpPr>
          <a:xfrm>
            <a:off x="837140" y="3684984"/>
            <a:ext cx="486965" cy="484585"/>
            <a:chOff x="1185068" y="4913312"/>
            <a:chExt cx="649287" cy="646113"/>
          </a:xfrm>
          <a:solidFill>
            <a:srgbClr val="0A357B"/>
          </a:solidFill>
        </p:grpSpPr>
        <p:sp>
          <p:nvSpPr>
            <p:cNvPr id="33" name="Freeform 11">
              <a:extLst>
                <a:ext uri="{FF2B5EF4-FFF2-40B4-BE49-F238E27FC236}">
                  <a16:creationId xmlns="" xmlns:a16="http://schemas.microsoft.com/office/drawing/2014/main" id="{D2650E1A-8AAD-4744-9B4F-DE657EF49B33}"/>
                </a:ext>
              </a:extLst>
            </p:cNvPr>
            <p:cNvSpPr>
              <a:spLocks noEditPoints="1"/>
            </p:cNvSpPr>
            <p:nvPr/>
          </p:nvSpPr>
          <p:spPr bwMode="auto">
            <a:xfrm>
              <a:off x="1185068" y="4913312"/>
              <a:ext cx="392112" cy="646113"/>
            </a:xfrm>
            <a:custGeom>
              <a:avLst/>
              <a:gdLst>
                <a:gd name="T0" fmla="*/ 68 w 487"/>
                <a:gd name="T1" fmla="*/ 3 h 802"/>
                <a:gd name="T2" fmla="*/ 0 w 487"/>
                <a:gd name="T3" fmla="*/ 61 h 802"/>
                <a:gd name="T4" fmla="*/ 34 w 487"/>
                <a:gd name="T5" fmla="*/ 802 h 802"/>
                <a:gd name="T6" fmla="*/ 143 w 487"/>
                <a:gd name="T7" fmla="*/ 626 h 802"/>
                <a:gd name="T8" fmla="*/ 285 w 487"/>
                <a:gd name="T9" fmla="*/ 567 h 802"/>
                <a:gd name="T10" fmla="*/ 344 w 487"/>
                <a:gd name="T11" fmla="*/ 802 h 802"/>
                <a:gd name="T12" fmla="*/ 487 w 487"/>
                <a:gd name="T13" fmla="*/ 117 h 802"/>
                <a:gd name="T14" fmla="*/ 185 w 487"/>
                <a:gd name="T15" fmla="*/ 491 h 802"/>
                <a:gd name="T16" fmla="*/ 109 w 487"/>
                <a:gd name="T17" fmla="*/ 466 h 802"/>
                <a:gd name="T18" fmla="*/ 185 w 487"/>
                <a:gd name="T19" fmla="*/ 441 h 802"/>
                <a:gd name="T20" fmla="*/ 185 w 487"/>
                <a:gd name="T21" fmla="*/ 491 h 802"/>
                <a:gd name="T22" fmla="*/ 134 w 487"/>
                <a:gd name="T23" fmla="*/ 390 h 802"/>
                <a:gd name="T24" fmla="*/ 134 w 487"/>
                <a:gd name="T25" fmla="*/ 340 h 802"/>
                <a:gd name="T26" fmla="*/ 210 w 487"/>
                <a:gd name="T27" fmla="*/ 365 h 802"/>
                <a:gd name="T28" fmla="*/ 185 w 487"/>
                <a:gd name="T29" fmla="*/ 290 h 802"/>
                <a:gd name="T30" fmla="*/ 109 w 487"/>
                <a:gd name="T31" fmla="*/ 265 h 802"/>
                <a:gd name="T32" fmla="*/ 185 w 487"/>
                <a:gd name="T33" fmla="*/ 239 h 802"/>
                <a:gd name="T34" fmla="*/ 185 w 487"/>
                <a:gd name="T35" fmla="*/ 290 h 802"/>
                <a:gd name="T36" fmla="*/ 134 w 487"/>
                <a:gd name="T37" fmla="*/ 189 h 802"/>
                <a:gd name="T38" fmla="*/ 134 w 487"/>
                <a:gd name="T39" fmla="*/ 139 h 802"/>
                <a:gd name="T40" fmla="*/ 210 w 487"/>
                <a:gd name="T41" fmla="*/ 164 h 802"/>
                <a:gd name="T42" fmla="*/ 353 w 487"/>
                <a:gd name="T43" fmla="*/ 491 h 802"/>
                <a:gd name="T44" fmla="*/ 277 w 487"/>
                <a:gd name="T45" fmla="*/ 466 h 802"/>
                <a:gd name="T46" fmla="*/ 353 w 487"/>
                <a:gd name="T47" fmla="*/ 441 h 802"/>
                <a:gd name="T48" fmla="*/ 353 w 487"/>
                <a:gd name="T49" fmla="*/ 491 h 802"/>
                <a:gd name="T50" fmla="*/ 302 w 487"/>
                <a:gd name="T51" fmla="*/ 390 h 802"/>
                <a:gd name="T52" fmla="*/ 302 w 487"/>
                <a:gd name="T53" fmla="*/ 340 h 802"/>
                <a:gd name="T54" fmla="*/ 378 w 487"/>
                <a:gd name="T55" fmla="*/ 365 h 802"/>
                <a:gd name="T56" fmla="*/ 353 w 487"/>
                <a:gd name="T57" fmla="*/ 290 h 802"/>
                <a:gd name="T58" fmla="*/ 277 w 487"/>
                <a:gd name="T59" fmla="*/ 265 h 802"/>
                <a:gd name="T60" fmla="*/ 353 w 487"/>
                <a:gd name="T61" fmla="*/ 239 h 802"/>
                <a:gd name="T62" fmla="*/ 353 w 487"/>
                <a:gd name="T63" fmla="*/ 290 h 802"/>
                <a:gd name="T64" fmla="*/ 302 w 487"/>
                <a:gd name="T65" fmla="*/ 189 h 802"/>
                <a:gd name="T66" fmla="*/ 302 w 487"/>
                <a:gd name="T67" fmla="*/ 139 h 802"/>
                <a:gd name="T68" fmla="*/ 378 w 487"/>
                <a:gd name="T69" fmla="*/ 164 h 802"/>
                <a:gd name="T70" fmla="*/ 353 w 487"/>
                <a:gd name="T71" fmla="*/ 18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7" h="802">
                  <a:moveTo>
                    <a:pt x="438" y="59"/>
                  </a:moveTo>
                  <a:cubicBezTo>
                    <a:pt x="68" y="3"/>
                    <a:pt x="68" y="3"/>
                    <a:pt x="68" y="3"/>
                  </a:cubicBezTo>
                  <a:cubicBezTo>
                    <a:pt x="51" y="0"/>
                    <a:pt x="34" y="5"/>
                    <a:pt x="21" y="16"/>
                  </a:cubicBezTo>
                  <a:cubicBezTo>
                    <a:pt x="8" y="27"/>
                    <a:pt x="0" y="44"/>
                    <a:pt x="0" y="61"/>
                  </a:cubicBezTo>
                  <a:cubicBezTo>
                    <a:pt x="0" y="768"/>
                    <a:pt x="0" y="768"/>
                    <a:pt x="0" y="768"/>
                  </a:cubicBezTo>
                  <a:cubicBezTo>
                    <a:pt x="0" y="787"/>
                    <a:pt x="15" y="802"/>
                    <a:pt x="34" y="802"/>
                  </a:cubicBezTo>
                  <a:cubicBezTo>
                    <a:pt x="143" y="802"/>
                    <a:pt x="143" y="802"/>
                    <a:pt x="143" y="802"/>
                  </a:cubicBezTo>
                  <a:cubicBezTo>
                    <a:pt x="143" y="626"/>
                    <a:pt x="143" y="626"/>
                    <a:pt x="143" y="626"/>
                  </a:cubicBezTo>
                  <a:cubicBezTo>
                    <a:pt x="143" y="593"/>
                    <a:pt x="169" y="567"/>
                    <a:pt x="201" y="567"/>
                  </a:cubicBezTo>
                  <a:cubicBezTo>
                    <a:pt x="285" y="567"/>
                    <a:pt x="285" y="567"/>
                    <a:pt x="285" y="567"/>
                  </a:cubicBezTo>
                  <a:cubicBezTo>
                    <a:pt x="318" y="567"/>
                    <a:pt x="344" y="593"/>
                    <a:pt x="344" y="626"/>
                  </a:cubicBezTo>
                  <a:cubicBezTo>
                    <a:pt x="344" y="802"/>
                    <a:pt x="344" y="802"/>
                    <a:pt x="344" y="802"/>
                  </a:cubicBezTo>
                  <a:cubicBezTo>
                    <a:pt x="487" y="802"/>
                    <a:pt x="487" y="802"/>
                    <a:pt x="487" y="802"/>
                  </a:cubicBezTo>
                  <a:cubicBezTo>
                    <a:pt x="487" y="117"/>
                    <a:pt x="487" y="117"/>
                    <a:pt x="487" y="117"/>
                  </a:cubicBezTo>
                  <a:cubicBezTo>
                    <a:pt x="487" y="88"/>
                    <a:pt x="466" y="63"/>
                    <a:pt x="438" y="59"/>
                  </a:cubicBezTo>
                  <a:close/>
                  <a:moveTo>
                    <a:pt x="185" y="491"/>
                  </a:moveTo>
                  <a:cubicBezTo>
                    <a:pt x="134" y="491"/>
                    <a:pt x="134" y="491"/>
                    <a:pt x="134" y="491"/>
                  </a:cubicBezTo>
                  <a:cubicBezTo>
                    <a:pt x="120" y="491"/>
                    <a:pt x="109" y="480"/>
                    <a:pt x="109" y="466"/>
                  </a:cubicBezTo>
                  <a:cubicBezTo>
                    <a:pt x="109" y="452"/>
                    <a:pt x="120" y="441"/>
                    <a:pt x="134" y="441"/>
                  </a:cubicBezTo>
                  <a:cubicBezTo>
                    <a:pt x="185" y="441"/>
                    <a:pt x="185" y="441"/>
                    <a:pt x="185" y="441"/>
                  </a:cubicBezTo>
                  <a:cubicBezTo>
                    <a:pt x="199" y="441"/>
                    <a:pt x="210" y="452"/>
                    <a:pt x="210" y="466"/>
                  </a:cubicBezTo>
                  <a:cubicBezTo>
                    <a:pt x="210" y="480"/>
                    <a:pt x="199" y="491"/>
                    <a:pt x="185" y="491"/>
                  </a:cubicBezTo>
                  <a:close/>
                  <a:moveTo>
                    <a:pt x="185" y="390"/>
                  </a:moveTo>
                  <a:cubicBezTo>
                    <a:pt x="134" y="390"/>
                    <a:pt x="134" y="390"/>
                    <a:pt x="134" y="390"/>
                  </a:cubicBezTo>
                  <a:cubicBezTo>
                    <a:pt x="120" y="390"/>
                    <a:pt x="109" y="379"/>
                    <a:pt x="109" y="365"/>
                  </a:cubicBezTo>
                  <a:cubicBezTo>
                    <a:pt x="109" y="351"/>
                    <a:pt x="120" y="340"/>
                    <a:pt x="134" y="340"/>
                  </a:cubicBezTo>
                  <a:cubicBezTo>
                    <a:pt x="185" y="340"/>
                    <a:pt x="185" y="340"/>
                    <a:pt x="185" y="340"/>
                  </a:cubicBezTo>
                  <a:cubicBezTo>
                    <a:pt x="199" y="340"/>
                    <a:pt x="210" y="351"/>
                    <a:pt x="210" y="365"/>
                  </a:cubicBezTo>
                  <a:cubicBezTo>
                    <a:pt x="210" y="379"/>
                    <a:pt x="199" y="390"/>
                    <a:pt x="185" y="390"/>
                  </a:cubicBezTo>
                  <a:close/>
                  <a:moveTo>
                    <a:pt x="185" y="290"/>
                  </a:moveTo>
                  <a:cubicBezTo>
                    <a:pt x="134" y="290"/>
                    <a:pt x="134" y="290"/>
                    <a:pt x="134" y="290"/>
                  </a:cubicBezTo>
                  <a:cubicBezTo>
                    <a:pt x="120" y="290"/>
                    <a:pt x="109" y="278"/>
                    <a:pt x="109" y="265"/>
                  </a:cubicBezTo>
                  <a:cubicBezTo>
                    <a:pt x="109" y="251"/>
                    <a:pt x="120" y="239"/>
                    <a:pt x="134" y="239"/>
                  </a:cubicBezTo>
                  <a:cubicBezTo>
                    <a:pt x="185" y="239"/>
                    <a:pt x="185" y="239"/>
                    <a:pt x="185" y="239"/>
                  </a:cubicBezTo>
                  <a:cubicBezTo>
                    <a:pt x="199" y="239"/>
                    <a:pt x="210" y="251"/>
                    <a:pt x="210" y="265"/>
                  </a:cubicBezTo>
                  <a:cubicBezTo>
                    <a:pt x="210" y="278"/>
                    <a:pt x="199" y="290"/>
                    <a:pt x="185" y="290"/>
                  </a:cubicBezTo>
                  <a:close/>
                  <a:moveTo>
                    <a:pt x="185" y="189"/>
                  </a:moveTo>
                  <a:cubicBezTo>
                    <a:pt x="134" y="189"/>
                    <a:pt x="134" y="189"/>
                    <a:pt x="134" y="189"/>
                  </a:cubicBezTo>
                  <a:cubicBezTo>
                    <a:pt x="120" y="189"/>
                    <a:pt x="109" y="178"/>
                    <a:pt x="109" y="164"/>
                  </a:cubicBezTo>
                  <a:cubicBezTo>
                    <a:pt x="109" y="150"/>
                    <a:pt x="120" y="139"/>
                    <a:pt x="134" y="139"/>
                  </a:cubicBezTo>
                  <a:cubicBezTo>
                    <a:pt x="185" y="139"/>
                    <a:pt x="185" y="139"/>
                    <a:pt x="185" y="139"/>
                  </a:cubicBezTo>
                  <a:cubicBezTo>
                    <a:pt x="199" y="139"/>
                    <a:pt x="210" y="150"/>
                    <a:pt x="210" y="164"/>
                  </a:cubicBezTo>
                  <a:cubicBezTo>
                    <a:pt x="210" y="178"/>
                    <a:pt x="199" y="189"/>
                    <a:pt x="185" y="189"/>
                  </a:cubicBezTo>
                  <a:close/>
                  <a:moveTo>
                    <a:pt x="353" y="491"/>
                  </a:moveTo>
                  <a:cubicBezTo>
                    <a:pt x="302" y="491"/>
                    <a:pt x="302" y="491"/>
                    <a:pt x="302" y="491"/>
                  </a:cubicBezTo>
                  <a:cubicBezTo>
                    <a:pt x="288" y="491"/>
                    <a:pt x="277" y="480"/>
                    <a:pt x="277" y="466"/>
                  </a:cubicBezTo>
                  <a:cubicBezTo>
                    <a:pt x="277" y="452"/>
                    <a:pt x="288" y="441"/>
                    <a:pt x="302" y="441"/>
                  </a:cubicBezTo>
                  <a:cubicBezTo>
                    <a:pt x="353" y="441"/>
                    <a:pt x="353" y="441"/>
                    <a:pt x="353" y="441"/>
                  </a:cubicBezTo>
                  <a:cubicBezTo>
                    <a:pt x="366" y="441"/>
                    <a:pt x="378" y="452"/>
                    <a:pt x="378" y="466"/>
                  </a:cubicBezTo>
                  <a:cubicBezTo>
                    <a:pt x="378" y="480"/>
                    <a:pt x="366" y="491"/>
                    <a:pt x="353" y="491"/>
                  </a:cubicBezTo>
                  <a:close/>
                  <a:moveTo>
                    <a:pt x="353" y="390"/>
                  </a:moveTo>
                  <a:cubicBezTo>
                    <a:pt x="302" y="390"/>
                    <a:pt x="302" y="390"/>
                    <a:pt x="302" y="390"/>
                  </a:cubicBezTo>
                  <a:cubicBezTo>
                    <a:pt x="288" y="390"/>
                    <a:pt x="277" y="379"/>
                    <a:pt x="277" y="365"/>
                  </a:cubicBezTo>
                  <a:cubicBezTo>
                    <a:pt x="277" y="351"/>
                    <a:pt x="288" y="340"/>
                    <a:pt x="302" y="340"/>
                  </a:cubicBezTo>
                  <a:cubicBezTo>
                    <a:pt x="353" y="340"/>
                    <a:pt x="353" y="340"/>
                    <a:pt x="353" y="340"/>
                  </a:cubicBezTo>
                  <a:cubicBezTo>
                    <a:pt x="366" y="340"/>
                    <a:pt x="378" y="351"/>
                    <a:pt x="378" y="365"/>
                  </a:cubicBezTo>
                  <a:cubicBezTo>
                    <a:pt x="378" y="379"/>
                    <a:pt x="366" y="390"/>
                    <a:pt x="353" y="390"/>
                  </a:cubicBezTo>
                  <a:close/>
                  <a:moveTo>
                    <a:pt x="353" y="290"/>
                  </a:moveTo>
                  <a:cubicBezTo>
                    <a:pt x="302" y="290"/>
                    <a:pt x="302" y="290"/>
                    <a:pt x="302" y="290"/>
                  </a:cubicBezTo>
                  <a:cubicBezTo>
                    <a:pt x="288" y="290"/>
                    <a:pt x="277" y="278"/>
                    <a:pt x="277" y="265"/>
                  </a:cubicBezTo>
                  <a:cubicBezTo>
                    <a:pt x="277" y="251"/>
                    <a:pt x="288" y="239"/>
                    <a:pt x="302" y="239"/>
                  </a:cubicBezTo>
                  <a:cubicBezTo>
                    <a:pt x="353" y="239"/>
                    <a:pt x="353" y="239"/>
                    <a:pt x="353" y="239"/>
                  </a:cubicBezTo>
                  <a:cubicBezTo>
                    <a:pt x="366" y="239"/>
                    <a:pt x="378" y="251"/>
                    <a:pt x="378" y="265"/>
                  </a:cubicBezTo>
                  <a:cubicBezTo>
                    <a:pt x="378" y="278"/>
                    <a:pt x="366" y="290"/>
                    <a:pt x="353" y="290"/>
                  </a:cubicBezTo>
                  <a:close/>
                  <a:moveTo>
                    <a:pt x="353" y="189"/>
                  </a:moveTo>
                  <a:cubicBezTo>
                    <a:pt x="302" y="189"/>
                    <a:pt x="302" y="189"/>
                    <a:pt x="302" y="189"/>
                  </a:cubicBezTo>
                  <a:cubicBezTo>
                    <a:pt x="288" y="189"/>
                    <a:pt x="277" y="178"/>
                    <a:pt x="277" y="164"/>
                  </a:cubicBezTo>
                  <a:cubicBezTo>
                    <a:pt x="277" y="150"/>
                    <a:pt x="288" y="139"/>
                    <a:pt x="302" y="139"/>
                  </a:cubicBezTo>
                  <a:cubicBezTo>
                    <a:pt x="353" y="139"/>
                    <a:pt x="353" y="139"/>
                    <a:pt x="353" y="139"/>
                  </a:cubicBezTo>
                  <a:cubicBezTo>
                    <a:pt x="366" y="139"/>
                    <a:pt x="378" y="150"/>
                    <a:pt x="378" y="164"/>
                  </a:cubicBezTo>
                  <a:cubicBezTo>
                    <a:pt x="378" y="178"/>
                    <a:pt x="366" y="189"/>
                    <a:pt x="353" y="189"/>
                  </a:cubicBezTo>
                  <a:close/>
                  <a:moveTo>
                    <a:pt x="353" y="189"/>
                  </a:moveTo>
                  <a:cubicBezTo>
                    <a:pt x="353" y="189"/>
                    <a:pt x="353" y="189"/>
                    <a:pt x="353" y="1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2">
              <a:extLst>
                <a:ext uri="{FF2B5EF4-FFF2-40B4-BE49-F238E27FC236}">
                  <a16:creationId xmlns="" xmlns:a16="http://schemas.microsoft.com/office/drawing/2014/main" id="{06A06272-89C2-4902-971B-C184DA2A7E90}"/>
                </a:ext>
              </a:extLst>
            </p:cNvPr>
            <p:cNvSpPr>
              <a:spLocks noEditPoints="1"/>
            </p:cNvSpPr>
            <p:nvPr/>
          </p:nvSpPr>
          <p:spPr bwMode="auto">
            <a:xfrm>
              <a:off x="1604168" y="5164137"/>
              <a:ext cx="230187" cy="395288"/>
            </a:xfrm>
            <a:custGeom>
              <a:avLst/>
              <a:gdLst>
                <a:gd name="T0" fmla="*/ 239 w 285"/>
                <a:gd name="T1" fmla="*/ 50 h 492"/>
                <a:gd name="T2" fmla="*/ 0 w 285"/>
                <a:gd name="T3" fmla="*/ 0 h 492"/>
                <a:gd name="T4" fmla="*/ 0 w 285"/>
                <a:gd name="T5" fmla="*/ 492 h 492"/>
                <a:gd name="T6" fmla="*/ 226 w 285"/>
                <a:gd name="T7" fmla="*/ 492 h 492"/>
                <a:gd name="T8" fmla="*/ 285 w 285"/>
                <a:gd name="T9" fmla="*/ 433 h 492"/>
                <a:gd name="T10" fmla="*/ 285 w 285"/>
                <a:gd name="T11" fmla="*/ 107 h 492"/>
                <a:gd name="T12" fmla="*/ 239 w 285"/>
                <a:gd name="T13" fmla="*/ 50 h 492"/>
                <a:gd name="T14" fmla="*/ 159 w 285"/>
                <a:gd name="T15" fmla="*/ 391 h 492"/>
                <a:gd name="T16" fmla="*/ 109 w 285"/>
                <a:gd name="T17" fmla="*/ 391 h 492"/>
                <a:gd name="T18" fmla="*/ 83 w 285"/>
                <a:gd name="T19" fmla="*/ 366 h 492"/>
                <a:gd name="T20" fmla="*/ 109 w 285"/>
                <a:gd name="T21" fmla="*/ 341 h 492"/>
                <a:gd name="T22" fmla="*/ 159 w 285"/>
                <a:gd name="T23" fmla="*/ 341 h 492"/>
                <a:gd name="T24" fmla="*/ 184 w 285"/>
                <a:gd name="T25" fmla="*/ 366 h 492"/>
                <a:gd name="T26" fmla="*/ 159 w 285"/>
                <a:gd name="T27" fmla="*/ 391 h 492"/>
                <a:gd name="T28" fmla="*/ 159 w 285"/>
                <a:gd name="T29" fmla="*/ 290 h 492"/>
                <a:gd name="T30" fmla="*/ 109 w 285"/>
                <a:gd name="T31" fmla="*/ 290 h 492"/>
                <a:gd name="T32" fmla="*/ 83 w 285"/>
                <a:gd name="T33" fmla="*/ 265 h 492"/>
                <a:gd name="T34" fmla="*/ 109 w 285"/>
                <a:gd name="T35" fmla="*/ 240 h 492"/>
                <a:gd name="T36" fmla="*/ 159 w 285"/>
                <a:gd name="T37" fmla="*/ 240 h 492"/>
                <a:gd name="T38" fmla="*/ 184 w 285"/>
                <a:gd name="T39" fmla="*/ 265 h 492"/>
                <a:gd name="T40" fmla="*/ 159 w 285"/>
                <a:gd name="T41" fmla="*/ 290 h 492"/>
                <a:gd name="T42" fmla="*/ 159 w 285"/>
                <a:gd name="T43" fmla="*/ 190 h 492"/>
                <a:gd name="T44" fmla="*/ 109 w 285"/>
                <a:gd name="T45" fmla="*/ 190 h 492"/>
                <a:gd name="T46" fmla="*/ 83 w 285"/>
                <a:gd name="T47" fmla="*/ 164 h 492"/>
                <a:gd name="T48" fmla="*/ 109 w 285"/>
                <a:gd name="T49" fmla="*/ 139 h 492"/>
                <a:gd name="T50" fmla="*/ 159 w 285"/>
                <a:gd name="T51" fmla="*/ 139 h 492"/>
                <a:gd name="T52" fmla="*/ 184 w 285"/>
                <a:gd name="T53" fmla="*/ 164 h 492"/>
                <a:gd name="T54" fmla="*/ 159 w 285"/>
                <a:gd name="T55" fmla="*/ 190 h 492"/>
                <a:gd name="T56" fmla="*/ 159 w 285"/>
                <a:gd name="T57" fmla="*/ 190 h 492"/>
                <a:gd name="T58" fmla="*/ 159 w 285"/>
                <a:gd name="T59" fmla="*/ 19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 h="492">
                  <a:moveTo>
                    <a:pt x="239" y="50"/>
                  </a:moveTo>
                  <a:cubicBezTo>
                    <a:pt x="0" y="0"/>
                    <a:pt x="0" y="0"/>
                    <a:pt x="0" y="0"/>
                  </a:cubicBezTo>
                  <a:cubicBezTo>
                    <a:pt x="0" y="492"/>
                    <a:pt x="0" y="492"/>
                    <a:pt x="0" y="492"/>
                  </a:cubicBezTo>
                  <a:cubicBezTo>
                    <a:pt x="226" y="492"/>
                    <a:pt x="226" y="492"/>
                    <a:pt x="226" y="492"/>
                  </a:cubicBezTo>
                  <a:cubicBezTo>
                    <a:pt x="259" y="492"/>
                    <a:pt x="285" y="465"/>
                    <a:pt x="285" y="433"/>
                  </a:cubicBezTo>
                  <a:cubicBezTo>
                    <a:pt x="285" y="107"/>
                    <a:pt x="285" y="107"/>
                    <a:pt x="285" y="107"/>
                  </a:cubicBezTo>
                  <a:cubicBezTo>
                    <a:pt x="285" y="80"/>
                    <a:pt x="266" y="56"/>
                    <a:pt x="239" y="50"/>
                  </a:cubicBezTo>
                  <a:close/>
                  <a:moveTo>
                    <a:pt x="159" y="391"/>
                  </a:moveTo>
                  <a:cubicBezTo>
                    <a:pt x="109" y="391"/>
                    <a:pt x="109" y="391"/>
                    <a:pt x="109" y="391"/>
                  </a:cubicBezTo>
                  <a:cubicBezTo>
                    <a:pt x="95" y="391"/>
                    <a:pt x="83" y="380"/>
                    <a:pt x="83" y="366"/>
                  </a:cubicBezTo>
                  <a:cubicBezTo>
                    <a:pt x="83" y="352"/>
                    <a:pt x="95" y="341"/>
                    <a:pt x="109" y="341"/>
                  </a:cubicBezTo>
                  <a:cubicBezTo>
                    <a:pt x="159" y="341"/>
                    <a:pt x="159" y="341"/>
                    <a:pt x="159" y="341"/>
                  </a:cubicBezTo>
                  <a:cubicBezTo>
                    <a:pt x="173" y="341"/>
                    <a:pt x="184" y="352"/>
                    <a:pt x="184" y="366"/>
                  </a:cubicBezTo>
                  <a:cubicBezTo>
                    <a:pt x="184" y="380"/>
                    <a:pt x="173" y="391"/>
                    <a:pt x="159" y="391"/>
                  </a:cubicBezTo>
                  <a:close/>
                  <a:moveTo>
                    <a:pt x="159" y="290"/>
                  </a:moveTo>
                  <a:cubicBezTo>
                    <a:pt x="109" y="290"/>
                    <a:pt x="109" y="290"/>
                    <a:pt x="109" y="290"/>
                  </a:cubicBezTo>
                  <a:cubicBezTo>
                    <a:pt x="95" y="290"/>
                    <a:pt x="83" y="279"/>
                    <a:pt x="83" y="265"/>
                  </a:cubicBezTo>
                  <a:cubicBezTo>
                    <a:pt x="83" y="251"/>
                    <a:pt x="95" y="240"/>
                    <a:pt x="109" y="240"/>
                  </a:cubicBezTo>
                  <a:cubicBezTo>
                    <a:pt x="159" y="240"/>
                    <a:pt x="159" y="240"/>
                    <a:pt x="159" y="240"/>
                  </a:cubicBezTo>
                  <a:cubicBezTo>
                    <a:pt x="173" y="240"/>
                    <a:pt x="184" y="251"/>
                    <a:pt x="184" y="265"/>
                  </a:cubicBezTo>
                  <a:cubicBezTo>
                    <a:pt x="184" y="279"/>
                    <a:pt x="173" y="290"/>
                    <a:pt x="159" y="290"/>
                  </a:cubicBezTo>
                  <a:close/>
                  <a:moveTo>
                    <a:pt x="159" y="190"/>
                  </a:moveTo>
                  <a:cubicBezTo>
                    <a:pt x="109" y="190"/>
                    <a:pt x="109" y="190"/>
                    <a:pt x="109" y="190"/>
                  </a:cubicBezTo>
                  <a:cubicBezTo>
                    <a:pt x="95" y="190"/>
                    <a:pt x="83" y="178"/>
                    <a:pt x="83" y="164"/>
                  </a:cubicBezTo>
                  <a:cubicBezTo>
                    <a:pt x="83" y="151"/>
                    <a:pt x="95" y="139"/>
                    <a:pt x="109" y="139"/>
                  </a:cubicBezTo>
                  <a:cubicBezTo>
                    <a:pt x="159" y="139"/>
                    <a:pt x="159" y="139"/>
                    <a:pt x="159" y="139"/>
                  </a:cubicBezTo>
                  <a:cubicBezTo>
                    <a:pt x="173" y="139"/>
                    <a:pt x="184" y="151"/>
                    <a:pt x="184" y="164"/>
                  </a:cubicBezTo>
                  <a:cubicBezTo>
                    <a:pt x="184" y="178"/>
                    <a:pt x="173" y="190"/>
                    <a:pt x="159" y="190"/>
                  </a:cubicBezTo>
                  <a:close/>
                  <a:moveTo>
                    <a:pt x="159" y="190"/>
                  </a:moveTo>
                  <a:cubicBezTo>
                    <a:pt x="159" y="190"/>
                    <a:pt x="159" y="190"/>
                    <a:pt x="159" y="19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2" name="Group 41">
            <a:extLst>
              <a:ext uri="{FF2B5EF4-FFF2-40B4-BE49-F238E27FC236}">
                <a16:creationId xmlns="" xmlns:a16="http://schemas.microsoft.com/office/drawing/2014/main" id="{D58592DF-16CB-464E-809C-BF848F21ACB4}"/>
              </a:ext>
            </a:extLst>
          </p:cNvPr>
          <p:cNvGrpSpPr/>
          <p:nvPr/>
        </p:nvGrpSpPr>
        <p:grpSpPr>
          <a:xfrm>
            <a:off x="2636827" y="3776426"/>
            <a:ext cx="621094" cy="438864"/>
            <a:chOff x="3519823" y="4974273"/>
            <a:chExt cx="914399" cy="646113"/>
          </a:xfrm>
          <a:solidFill>
            <a:srgbClr val="0A357B"/>
          </a:solidFill>
        </p:grpSpPr>
        <p:sp>
          <p:nvSpPr>
            <p:cNvPr id="35" name="Freeform 13">
              <a:extLst>
                <a:ext uri="{FF2B5EF4-FFF2-40B4-BE49-F238E27FC236}">
                  <a16:creationId xmlns="" xmlns:a16="http://schemas.microsoft.com/office/drawing/2014/main" id="{9BCBC203-B32A-4015-BBA3-AED2E3AE2E15}"/>
                </a:ext>
              </a:extLst>
            </p:cNvPr>
            <p:cNvSpPr>
              <a:spLocks noEditPoints="1"/>
            </p:cNvSpPr>
            <p:nvPr/>
          </p:nvSpPr>
          <p:spPr bwMode="auto">
            <a:xfrm>
              <a:off x="3519823" y="4974273"/>
              <a:ext cx="269875" cy="646113"/>
            </a:xfrm>
            <a:custGeom>
              <a:avLst/>
              <a:gdLst>
                <a:gd name="T0" fmla="*/ 138 w 170"/>
                <a:gd name="T1" fmla="*/ 0 h 407"/>
                <a:gd name="T2" fmla="*/ 0 w 170"/>
                <a:gd name="T3" fmla="*/ 407 h 407"/>
                <a:gd name="T4" fmla="*/ 70 w 170"/>
                <a:gd name="T5" fmla="*/ 407 h 407"/>
                <a:gd name="T6" fmla="*/ 170 w 170"/>
                <a:gd name="T7" fmla="*/ 0 h 407"/>
                <a:gd name="T8" fmla="*/ 138 w 170"/>
                <a:gd name="T9" fmla="*/ 0 h 407"/>
                <a:gd name="T10" fmla="*/ 138 w 170"/>
                <a:gd name="T11" fmla="*/ 0 h 407"/>
                <a:gd name="T12" fmla="*/ 138 w 170"/>
                <a:gd name="T13" fmla="*/ 0 h 407"/>
              </a:gdLst>
              <a:ahLst/>
              <a:cxnLst>
                <a:cxn ang="0">
                  <a:pos x="T0" y="T1"/>
                </a:cxn>
                <a:cxn ang="0">
                  <a:pos x="T2" y="T3"/>
                </a:cxn>
                <a:cxn ang="0">
                  <a:pos x="T4" y="T5"/>
                </a:cxn>
                <a:cxn ang="0">
                  <a:pos x="T6" y="T7"/>
                </a:cxn>
                <a:cxn ang="0">
                  <a:pos x="T8" y="T9"/>
                </a:cxn>
                <a:cxn ang="0">
                  <a:pos x="T10" y="T11"/>
                </a:cxn>
                <a:cxn ang="0">
                  <a:pos x="T12" y="T13"/>
                </a:cxn>
              </a:cxnLst>
              <a:rect l="0" t="0" r="r" b="b"/>
              <a:pathLst>
                <a:path w="170" h="407">
                  <a:moveTo>
                    <a:pt x="138" y="0"/>
                  </a:moveTo>
                  <a:lnTo>
                    <a:pt x="0" y="407"/>
                  </a:lnTo>
                  <a:lnTo>
                    <a:pt x="70" y="407"/>
                  </a:lnTo>
                  <a:lnTo>
                    <a:pt x="170" y="0"/>
                  </a:lnTo>
                  <a:lnTo>
                    <a:pt x="138" y="0"/>
                  </a:lnTo>
                  <a:close/>
                  <a:moveTo>
                    <a:pt x="138" y="0"/>
                  </a:move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4">
              <a:extLst>
                <a:ext uri="{FF2B5EF4-FFF2-40B4-BE49-F238E27FC236}">
                  <a16:creationId xmlns="" xmlns:a16="http://schemas.microsoft.com/office/drawing/2014/main" id="{FD324AE6-72CA-48C9-B247-D71DEFB8F780}"/>
                </a:ext>
              </a:extLst>
            </p:cNvPr>
            <p:cNvSpPr>
              <a:spLocks noEditPoints="1"/>
            </p:cNvSpPr>
            <p:nvPr/>
          </p:nvSpPr>
          <p:spPr bwMode="auto">
            <a:xfrm>
              <a:off x="3519823" y="4974273"/>
              <a:ext cx="269875" cy="646113"/>
            </a:xfrm>
            <a:custGeom>
              <a:avLst/>
              <a:gdLst>
                <a:gd name="T0" fmla="*/ 138 w 170"/>
                <a:gd name="T1" fmla="*/ 0 h 407"/>
                <a:gd name="T2" fmla="*/ 0 w 170"/>
                <a:gd name="T3" fmla="*/ 407 h 407"/>
                <a:gd name="T4" fmla="*/ 70 w 170"/>
                <a:gd name="T5" fmla="*/ 407 h 407"/>
                <a:gd name="T6" fmla="*/ 170 w 170"/>
                <a:gd name="T7" fmla="*/ 0 h 407"/>
                <a:gd name="T8" fmla="*/ 138 w 170"/>
                <a:gd name="T9" fmla="*/ 0 h 407"/>
                <a:gd name="T10" fmla="*/ 138 w 170"/>
                <a:gd name="T11" fmla="*/ 0 h 407"/>
                <a:gd name="T12" fmla="*/ 138 w 170"/>
                <a:gd name="T13" fmla="*/ 0 h 407"/>
              </a:gdLst>
              <a:ahLst/>
              <a:cxnLst>
                <a:cxn ang="0">
                  <a:pos x="T0" y="T1"/>
                </a:cxn>
                <a:cxn ang="0">
                  <a:pos x="T2" y="T3"/>
                </a:cxn>
                <a:cxn ang="0">
                  <a:pos x="T4" y="T5"/>
                </a:cxn>
                <a:cxn ang="0">
                  <a:pos x="T6" y="T7"/>
                </a:cxn>
                <a:cxn ang="0">
                  <a:pos x="T8" y="T9"/>
                </a:cxn>
                <a:cxn ang="0">
                  <a:pos x="T10" y="T11"/>
                </a:cxn>
                <a:cxn ang="0">
                  <a:pos x="T12" y="T13"/>
                </a:cxn>
              </a:cxnLst>
              <a:rect l="0" t="0" r="r" b="b"/>
              <a:pathLst>
                <a:path w="170" h="407">
                  <a:moveTo>
                    <a:pt x="138" y="0"/>
                  </a:moveTo>
                  <a:lnTo>
                    <a:pt x="0" y="407"/>
                  </a:lnTo>
                  <a:lnTo>
                    <a:pt x="70" y="407"/>
                  </a:lnTo>
                  <a:lnTo>
                    <a:pt x="170" y="0"/>
                  </a:lnTo>
                  <a:lnTo>
                    <a:pt x="138" y="0"/>
                  </a:lnTo>
                  <a:moveTo>
                    <a:pt x="138" y="0"/>
                  </a:moveTo>
                  <a:lnTo>
                    <a:pt x="138"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5">
              <a:extLst>
                <a:ext uri="{FF2B5EF4-FFF2-40B4-BE49-F238E27FC236}">
                  <a16:creationId xmlns="" xmlns:a16="http://schemas.microsoft.com/office/drawing/2014/main" id="{7D24F243-8BA3-4A7A-955B-7D13EC21C554}"/>
                </a:ext>
              </a:extLst>
            </p:cNvPr>
            <p:cNvSpPr>
              <a:spLocks noEditPoints="1"/>
            </p:cNvSpPr>
            <p:nvPr/>
          </p:nvSpPr>
          <p:spPr bwMode="auto">
            <a:xfrm>
              <a:off x="4162760" y="4974273"/>
              <a:ext cx="271462" cy="646113"/>
            </a:xfrm>
            <a:custGeom>
              <a:avLst/>
              <a:gdLst>
                <a:gd name="T0" fmla="*/ 32 w 171"/>
                <a:gd name="T1" fmla="*/ 0 h 407"/>
                <a:gd name="T2" fmla="*/ 0 w 171"/>
                <a:gd name="T3" fmla="*/ 0 h 407"/>
                <a:gd name="T4" fmla="*/ 101 w 171"/>
                <a:gd name="T5" fmla="*/ 407 h 407"/>
                <a:gd name="T6" fmla="*/ 171 w 171"/>
                <a:gd name="T7" fmla="*/ 407 h 407"/>
                <a:gd name="T8" fmla="*/ 32 w 171"/>
                <a:gd name="T9" fmla="*/ 0 h 407"/>
                <a:gd name="T10" fmla="*/ 32 w 171"/>
                <a:gd name="T11" fmla="*/ 0 h 407"/>
                <a:gd name="T12" fmla="*/ 32 w 171"/>
                <a:gd name="T13" fmla="*/ 0 h 407"/>
              </a:gdLst>
              <a:ahLst/>
              <a:cxnLst>
                <a:cxn ang="0">
                  <a:pos x="T0" y="T1"/>
                </a:cxn>
                <a:cxn ang="0">
                  <a:pos x="T2" y="T3"/>
                </a:cxn>
                <a:cxn ang="0">
                  <a:pos x="T4" y="T5"/>
                </a:cxn>
                <a:cxn ang="0">
                  <a:pos x="T6" y="T7"/>
                </a:cxn>
                <a:cxn ang="0">
                  <a:pos x="T8" y="T9"/>
                </a:cxn>
                <a:cxn ang="0">
                  <a:pos x="T10" y="T11"/>
                </a:cxn>
                <a:cxn ang="0">
                  <a:pos x="T12" y="T13"/>
                </a:cxn>
              </a:cxnLst>
              <a:rect l="0" t="0" r="r" b="b"/>
              <a:pathLst>
                <a:path w="171" h="407">
                  <a:moveTo>
                    <a:pt x="32" y="0"/>
                  </a:moveTo>
                  <a:lnTo>
                    <a:pt x="0" y="0"/>
                  </a:lnTo>
                  <a:lnTo>
                    <a:pt x="101" y="407"/>
                  </a:lnTo>
                  <a:lnTo>
                    <a:pt x="171" y="407"/>
                  </a:lnTo>
                  <a:lnTo>
                    <a:pt x="32" y="0"/>
                  </a:lnTo>
                  <a:close/>
                  <a:moveTo>
                    <a:pt x="32" y="0"/>
                  </a:moveTo>
                  <a:lnTo>
                    <a:pt x="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6">
              <a:extLst>
                <a:ext uri="{FF2B5EF4-FFF2-40B4-BE49-F238E27FC236}">
                  <a16:creationId xmlns="" xmlns:a16="http://schemas.microsoft.com/office/drawing/2014/main" id="{60341338-9FC1-4D31-B63E-4390215AB9B4}"/>
                </a:ext>
              </a:extLst>
            </p:cNvPr>
            <p:cNvSpPr>
              <a:spLocks noEditPoints="1"/>
            </p:cNvSpPr>
            <p:nvPr/>
          </p:nvSpPr>
          <p:spPr bwMode="auto">
            <a:xfrm>
              <a:off x="4162760" y="4974273"/>
              <a:ext cx="271462" cy="646113"/>
            </a:xfrm>
            <a:custGeom>
              <a:avLst/>
              <a:gdLst>
                <a:gd name="T0" fmla="*/ 32 w 171"/>
                <a:gd name="T1" fmla="*/ 0 h 407"/>
                <a:gd name="T2" fmla="*/ 0 w 171"/>
                <a:gd name="T3" fmla="*/ 0 h 407"/>
                <a:gd name="T4" fmla="*/ 101 w 171"/>
                <a:gd name="T5" fmla="*/ 407 h 407"/>
                <a:gd name="T6" fmla="*/ 171 w 171"/>
                <a:gd name="T7" fmla="*/ 407 h 407"/>
                <a:gd name="T8" fmla="*/ 32 w 171"/>
                <a:gd name="T9" fmla="*/ 0 h 407"/>
                <a:gd name="T10" fmla="*/ 32 w 171"/>
                <a:gd name="T11" fmla="*/ 0 h 407"/>
                <a:gd name="T12" fmla="*/ 32 w 171"/>
                <a:gd name="T13" fmla="*/ 0 h 407"/>
              </a:gdLst>
              <a:ahLst/>
              <a:cxnLst>
                <a:cxn ang="0">
                  <a:pos x="T0" y="T1"/>
                </a:cxn>
                <a:cxn ang="0">
                  <a:pos x="T2" y="T3"/>
                </a:cxn>
                <a:cxn ang="0">
                  <a:pos x="T4" y="T5"/>
                </a:cxn>
                <a:cxn ang="0">
                  <a:pos x="T6" y="T7"/>
                </a:cxn>
                <a:cxn ang="0">
                  <a:pos x="T8" y="T9"/>
                </a:cxn>
                <a:cxn ang="0">
                  <a:pos x="T10" y="T11"/>
                </a:cxn>
                <a:cxn ang="0">
                  <a:pos x="T12" y="T13"/>
                </a:cxn>
              </a:cxnLst>
              <a:rect l="0" t="0" r="r" b="b"/>
              <a:pathLst>
                <a:path w="171" h="407">
                  <a:moveTo>
                    <a:pt x="32" y="0"/>
                  </a:moveTo>
                  <a:lnTo>
                    <a:pt x="0" y="0"/>
                  </a:lnTo>
                  <a:lnTo>
                    <a:pt x="101" y="407"/>
                  </a:lnTo>
                  <a:lnTo>
                    <a:pt x="171" y="407"/>
                  </a:lnTo>
                  <a:lnTo>
                    <a:pt x="32" y="0"/>
                  </a:lnTo>
                  <a:moveTo>
                    <a:pt x="32" y="0"/>
                  </a:moveTo>
                  <a:lnTo>
                    <a:pt x="3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7">
              <a:extLst>
                <a:ext uri="{FF2B5EF4-FFF2-40B4-BE49-F238E27FC236}">
                  <a16:creationId xmlns="" xmlns:a16="http://schemas.microsoft.com/office/drawing/2014/main" id="{EFC54BD0-17FF-4805-94BC-FA0519135985}"/>
                </a:ext>
              </a:extLst>
            </p:cNvPr>
            <p:cNvSpPr>
              <a:spLocks noEditPoints="1"/>
            </p:cNvSpPr>
            <p:nvPr/>
          </p:nvSpPr>
          <p:spPr bwMode="auto">
            <a:xfrm>
              <a:off x="3675398" y="4974273"/>
              <a:ext cx="603250" cy="646113"/>
            </a:xfrm>
            <a:custGeom>
              <a:avLst/>
              <a:gdLst>
                <a:gd name="T0" fmla="*/ 100 w 380"/>
                <a:gd name="T1" fmla="*/ 0 h 407"/>
                <a:gd name="T2" fmla="*/ 0 w 380"/>
                <a:gd name="T3" fmla="*/ 407 h 407"/>
                <a:gd name="T4" fmla="*/ 148 w 380"/>
                <a:gd name="T5" fmla="*/ 407 h 407"/>
                <a:gd name="T6" fmla="*/ 152 w 380"/>
                <a:gd name="T7" fmla="*/ 347 h 407"/>
                <a:gd name="T8" fmla="*/ 228 w 380"/>
                <a:gd name="T9" fmla="*/ 347 h 407"/>
                <a:gd name="T10" fmla="*/ 232 w 380"/>
                <a:gd name="T11" fmla="*/ 407 h 407"/>
                <a:gd name="T12" fmla="*/ 380 w 380"/>
                <a:gd name="T13" fmla="*/ 407 h 407"/>
                <a:gd name="T14" fmla="*/ 280 w 380"/>
                <a:gd name="T15" fmla="*/ 0 h 407"/>
                <a:gd name="T16" fmla="*/ 100 w 380"/>
                <a:gd name="T17" fmla="*/ 0 h 407"/>
                <a:gd name="T18" fmla="*/ 177 w 380"/>
                <a:gd name="T19" fmla="*/ 5 h 407"/>
                <a:gd name="T20" fmla="*/ 203 w 380"/>
                <a:gd name="T21" fmla="*/ 5 h 407"/>
                <a:gd name="T22" fmla="*/ 207 w 380"/>
                <a:gd name="T23" fmla="*/ 62 h 407"/>
                <a:gd name="T24" fmla="*/ 173 w 380"/>
                <a:gd name="T25" fmla="*/ 62 h 407"/>
                <a:gd name="T26" fmla="*/ 177 w 380"/>
                <a:gd name="T27" fmla="*/ 5 h 407"/>
                <a:gd name="T28" fmla="*/ 168 w 380"/>
                <a:gd name="T29" fmla="*/ 119 h 407"/>
                <a:gd name="T30" fmla="*/ 211 w 380"/>
                <a:gd name="T31" fmla="*/ 119 h 407"/>
                <a:gd name="T32" fmla="*/ 215 w 380"/>
                <a:gd name="T33" fmla="*/ 176 h 407"/>
                <a:gd name="T34" fmla="*/ 164 w 380"/>
                <a:gd name="T35" fmla="*/ 176 h 407"/>
                <a:gd name="T36" fmla="*/ 168 w 380"/>
                <a:gd name="T37" fmla="*/ 119 h 407"/>
                <a:gd name="T38" fmla="*/ 156 w 380"/>
                <a:gd name="T39" fmla="*/ 290 h 407"/>
                <a:gd name="T40" fmla="*/ 160 w 380"/>
                <a:gd name="T41" fmla="*/ 233 h 407"/>
                <a:gd name="T42" fmla="*/ 220 w 380"/>
                <a:gd name="T43" fmla="*/ 233 h 407"/>
                <a:gd name="T44" fmla="*/ 224 w 380"/>
                <a:gd name="T45" fmla="*/ 290 h 407"/>
                <a:gd name="T46" fmla="*/ 156 w 380"/>
                <a:gd name="T47" fmla="*/ 290 h 407"/>
                <a:gd name="T48" fmla="*/ 156 w 380"/>
                <a:gd name="T49" fmla="*/ 290 h 407"/>
                <a:gd name="T50" fmla="*/ 156 w 380"/>
                <a:gd name="T51" fmla="*/ 29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0" h="407">
                  <a:moveTo>
                    <a:pt x="100" y="0"/>
                  </a:moveTo>
                  <a:lnTo>
                    <a:pt x="0" y="407"/>
                  </a:lnTo>
                  <a:lnTo>
                    <a:pt x="148" y="407"/>
                  </a:lnTo>
                  <a:lnTo>
                    <a:pt x="152" y="347"/>
                  </a:lnTo>
                  <a:lnTo>
                    <a:pt x="228" y="347"/>
                  </a:lnTo>
                  <a:lnTo>
                    <a:pt x="232" y="407"/>
                  </a:lnTo>
                  <a:lnTo>
                    <a:pt x="380" y="407"/>
                  </a:lnTo>
                  <a:lnTo>
                    <a:pt x="280" y="0"/>
                  </a:lnTo>
                  <a:lnTo>
                    <a:pt x="100" y="0"/>
                  </a:lnTo>
                  <a:close/>
                  <a:moveTo>
                    <a:pt x="177" y="5"/>
                  </a:moveTo>
                  <a:lnTo>
                    <a:pt x="203" y="5"/>
                  </a:lnTo>
                  <a:lnTo>
                    <a:pt x="207" y="62"/>
                  </a:lnTo>
                  <a:lnTo>
                    <a:pt x="173" y="62"/>
                  </a:lnTo>
                  <a:lnTo>
                    <a:pt x="177" y="5"/>
                  </a:lnTo>
                  <a:close/>
                  <a:moveTo>
                    <a:pt x="168" y="119"/>
                  </a:moveTo>
                  <a:lnTo>
                    <a:pt x="211" y="119"/>
                  </a:lnTo>
                  <a:lnTo>
                    <a:pt x="215" y="176"/>
                  </a:lnTo>
                  <a:lnTo>
                    <a:pt x="164" y="176"/>
                  </a:lnTo>
                  <a:lnTo>
                    <a:pt x="168" y="119"/>
                  </a:lnTo>
                  <a:close/>
                  <a:moveTo>
                    <a:pt x="156" y="290"/>
                  </a:moveTo>
                  <a:lnTo>
                    <a:pt x="160" y="233"/>
                  </a:lnTo>
                  <a:lnTo>
                    <a:pt x="220" y="233"/>
                  </a:lnTo>
                  <a:lnTo>
                    <a:pt x="224" y="290"/>
                  </a:lnTo>
                  <a:lnTo>
                    <a:pt x="156" y="290"/>
                  </a:lnTo>
                  <a:close/>
                  <a:moveTo>
                    <a:pt x="156" y="290"/>
                  </a:moveTo>
                  <a:lnTo>
                    <a:pt x="156" y="2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8">
              <a:extLst>
                <a:ext uri="{FF2B5EF4-FFF2-40B4-BE49-F238E27FC236}">
                  <a16:creationId xmlns="" xmlns:a16="http://schemas.microsoft.com/office/drawing/2014/main" id="{2BAE7A52-4056-4199-BC6C-6D9EB80873D7}"/>
                </a:ext>
              </a:extLst>
            </p:cNvPr>
            <p:cNvSpPr>
              <a:spLocks noEditPoints="1"/>
            </p:cNvSpPr>
            <p:nvPr/>
          </p:nvSpPr>
          <p:spPr bwMode="auto">
            <a:xfrm>
              <a:off x="3675398" y="4974273"/>
              <a:ext cx="603250" cy="646113"/>
            </a:xfrm>
            <a:custGeom>
              <a:avLst/>
              <a:gdLst>
                <a:gd name="T0" fmla="*/ 100 w 380"/>
                <a:gd name="T1" fmla="*/ 0 h 407"/>
                <a:gd name="T2" fmla="*/ 0 w 380"/>
                <a:gd name="T3" fmla="*/ 407 h 407"/>
                <a:gd name="T4" fmla="*/ 148 w 380"/>
                <a:gd name="T5" fmla="*/ 407 h 407"/>
                <a:gd name="T6" fmla="*/ 152 w 380"/>
                <a:gd name="T7" fmla="*/ 347 h 407"/>
                <a:gd name="T8" fmla="*/ 228 w 380"/>
                <a:gd name="T9" fmla="*/ 347 h 407"/>
                <a:gd name="T10" fmla="*/ 232 w 380"/>
                <a:gd name="T11" fmla="*/ 407 h 407"/>
                <a:gd name="T12" fmla="*/ 380 w 380"/>
                <a:gd name="T13" fmla="*/ 407 h 407"/>
                <a:gd name="T14" fmla="*/ 280 w 380"/>
                <a:gd name="T15" fmla="*/ 0 h 407"/>
                <a:gd name="T16" fmla="*/ 100 w 380"/>
                <a:gd name="T17" fmla="*/ 0 h 407"/>
                <a:gd name="T18" fmla="*/ 177 w 380"/>
                <a:gd name="T19" fmla="*/ 5 h 407"/>
                <a:gd name="T20" fmla="*/ 203 w 380"/>
                <a:gd name="T21" fmla="*/ 5 h 407"/>
                <a:gd name="T22" fmla="*/ 207 w 380"/>
                <a:gd name="T23" fmla="*/ 62 h 407"/>
                <a:gd name="T24" fmla="*/ 173 w 380"/>
                <a:gd name="T25" fmla="*/ 62 h 407"/>
                <a:gd name="T26" fmla="*/ 177 w 380"/>
                <a:gd name="T27" fmla="*/ 5 h 407"/>
                <a:gd name="T28" fmla="*/ 168 w 380"/>
                <a:gd name="T29" fmla="*/ 119 h 407"/>
                <a:gd name="T30" fmla="*/ 211 w 380"/>
                <a:gd name="T31" fmla="*/ 119 h 407"/>
                <a:gd name="T32" fmla="*/ 215 w 380"/>
                <a:gd name="T33" fmla="*/ 176 h 407"/>
                <a:gd name="T34" fmla="*/ 164 w 380"/>
                <a:gd name="T35" fmla="*/ 176 h 407"/>
                <a:gd name="T36" fmla="*/ 168 w 380"/>
                <a:gd name="T37" fmla="*/ 119 h 407"/>
                <a:gd name="T38" fmla="*/ 156 w 380"/>
                <a:gd name="T39" fmla="*/ 290 h 407"/>
                <a:gd name="T40" fmla="*/ 160 w 380"/>
                <a:gd name="T41" fmla="*/ 233 h 407"/>
                <a:gd name="T42" fmla="*/ 220 w 380"/>
                <a:gd name="T43" fmla="*/ 233 h 407"/>
                <a:gd name="T44" fmla="*/ 224 w 380"/>
                <a:gd name="T45" fmla="*/ 290 h 407"/>
                <a:gd name="T46" fmla="*/ 156 w 380"/>
                <a:gd name="T47" fmla="*/ 290 h 407"/>
                <a:gd name="T48" fmla="*/ 156 w 380"/>
                <a:gd name="T49" fmla="*/ 290 h 407"/>
                <a:gd name="T50" fmla="*/ 156 w 380"/>
                <a:gd name="T51" fmla="*/ 29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0" h="407">
                  <a:moveTo>
                    <a:pt x="100" y="0"/>
                  </a:moveTo>
                  <a:lnTo>
                    <a:pt x="0" y="407"/>
                  </a:lnTo>
                  <a:lnTo>
                    <a:pt x="148" y="407"/>
                  </a:lnTo>
                  <a:lnTo>
                    <a:pt x="152" y="347"/>
                  </a:lnTo>
                  <a:lnTo>
                    <a:pt x="228" y="347"/>
                  </a:lnTo>
                  <a:lnTo>
                    <a:pt x="232" y="407"/>
                  </a:lnTo>
                  <a:lnTo>
                    <a:pt x="380" y="407"/>
                  </a:lnTo>
                  <a:lnTo>
                    <a:pt x="280" y="0"/>
                  </a:lnTo>
                  <a:lnTo>
                    <a:pt x="100" y="0"/>
                  </a:lnTo>
                  <a:moveTo>
                    <a:pt x="177" y="5"/>
                  </a:moveTo>
                  <a:lnTo>
                    <a:pt x="203" y="5"/>
                  </a:lnTo>
                  <a:lnTo>
                    <a:pt x="207" y="62"/>
                  </a:lnTo>
                  <a:lnTo>
                    <a:pt x="173" y="62"/>
                  </a:lnTo>
                  <a:lnTo>
                    <a:pt x="177" y="5"/>
                  </a:lnTo>
                  <a:moveTo>
                    <a:pt x="168" y="119"/>
                  </a:moveTo>
                  <a:lnTo>
                    <a:pt x="211" y="119"/>
                  </a:lnTo>
                  <a:lnTo>
                    <a:pt x="215" y="176"/>
                  </a:lnTo>
                  <a:lnTo>
                    <a:pt x="164" y="176"/>
                  </a:lnTo>
                  <a:lnTo>
                    <a:pt x="168" y="119"/>
                  </a:lnTo>
                  <a:moveTo>
                    <a:pt x="156" y="290"/>
                  </a:moveTo>
                  <a:lnTo>
                    <a:pt x="160" y="233"/>
                  </a:lnTo>
                  <a:lnTo>
                    <a:pt x="220" y="233"/>
                  </a:lnTo>
                  <a:lnTo>
                    <a:pt x="224" y="290"/>
                  </a:lnTo>
                  <a:lnTo>
                    <a:pt x="156" y="290"/>
                  </a:lnTo>
                  <a:moveTo>
                    <a:pt x="156" y="290"/>
                  </a:moveTo>
                  <a:lnTo>
                    <a:pt x="156" y="29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3" name="Freeform 10">
            <a:extLst>
              <a:ext uri="{FF2B5EF4-FFF2-40B4-BE49-F238E27FC236}">
                <a16:creationId xmlns="" xmlns:a16="http://schemas.microsoft.com/office/drawing/2014/main" id="{1C808E3D-6500-43C2-B05D-8B7704D61738}"/>
              </a:ext>
            </a:extLst>
          </p:cNvPr>
          <p:cNvSpPr>
            <a:spLocks noEditPoints="1"/>
          </p:cNvSpPr>
          <p:nvPr/>
        </p:nvSpPr>
        <p:spPr bwMode="auto">
          <a:xfrm>
            <a:off x="838926" y="2312091"/>
            <a:ext cx="483394" cy="483394"/>
          </a:xfrm>
          <a:custGeom>
            <a:avLst/>
            <a:gdLst>
              <a:gd name="T0" fmla="*/ 800 w 800"/>
              <a:gd name="T1" fmla="*/ 800 h 800"/>
              <a:gd name="T2" fmla="*/ 738 w 800"/>
              <a:gd name="T3" fmla="*/ 400 h 800"/>
              <a:gd name="T4" fmla="*/ 63 w 800"/>
              <a:gd name="T5" fmla="*/ 400 h 800"/>
              <a:gd name="T6" fmla="*/ 0 w 800"/>
              <a:gd name="T7" fmla="*/ 800 h 800"/>
              <a:gd name="T8" fmla="*/ 117 w 800"/>
              <a:gd name="T9" fmla="*/ 117 h 800"/>
              <a:gd name="T10" fmla="*/ 683 w 800"/>
              <a:gd name="T11" fmla="*/ 117 h 800"/>
              <a:gd name="T12" fmla="*/ 652 w 800"/>
              <a:gd name="T13" fmla="*/ 362 h 800"/>
              <a:gd name="T14" fmla="*/ 558 w 800"/>
              <a:gd name="T15" fmla="*/ 733 h 800"/>
              <a:gd name="T16" fmla="*/ 617 w 800"/>
              <a:gd name="T17" fmla="*/ 800 h 800"/>
              <a:gd name="T18" fmla="*/ 473 w 800"/>
              <a:gd name="T19" fmla="*/ 733 h 800"/>
              <a:gd name="T20" fmla="*/ 274 w 800"/>
              <a:gd name="T21" fmla="*/ 800 h 800"/>
              <a:gd name="T22" fmla="*/ 250 w 800"/>
              <a:gd name="T23" fmla="*/ 733 h 800"/>
              <a:gd name="T24" fmla="*/ 149 w 800"/>
              <a:gd name="T25" fmla="*/ 639 h 800"/>
              <a:gd name="T26" fmla="*/ 274 w 800"/>
              <a:gd name="T27" fmla="*/ 237 h 800"/>
              <a:gd name="T28" fmla="*/ 401 w 800"/>
              <a:gd name="T29" fmla="*/ 173 h 800"/>
              <a:gd name="T30" fmla="*/ 527 w 800"/>
              <a:gd name="T31" fmla="*/ 237 h 800"/>
              <a:gd name="T32" fmla="*/ 527 w 800"/>
              <a:gd name="T33" fmla="*/ 300 h 800"/>
              <a:gd name="T34" fmla="*/ 433 w 800"/>
              <a:gd name="T35" fmla="*/ 355 h 800"/>
              <a:gd name="T36" fmla="*/ 589 w 800"/>
              <a:gd name="T37" fmla="*/ 481 h 800"/>
              <a:gd name="T38" fmla="*/ 527 w 800"/>
              <a:gd name="T39" fmla="*/ 300 h 800"/>
              <a:gd name="T40" fmla="*/ 401 w 800"/>
              <a:gd name="T41" fmla="*/ 298 h 800"/>
              <a:gd name="T42" fmla="*/ 401 w 800"/>
              <a:gd name="T43" fmla="*/ 236 h 800"/>
              <a:gd name="T44" fmla="*/ 211 w 800"/>
              <a:gd name="T45" fmla="*/ 362 h 800"/>
              <a:gd name="T46" fmla="*/ 371 w 800"/>
              <a:gd name="T47" fmla="*/ 481 h 800"/>
              <a:gd name="T48" fmla="*/ 314 w 800"/>
              <a:gd name="T49" fmla="*/ 300 h 800"/>
              <a:gd name="T50" fmla="*/ 211 w 800"/>
              <a:gd name="T51" fmla="*/ 362 h 800"/>
              <a:gd name="T52" fmla="*/ 589 w 800"/>
              <a:gd name="T53" fmla="*/ 544 h 800"/>
              <a:gd name="T54" fmla="*/ 211 w 800"/>
              <a:gd name="T55" fmla="*/ 639 h 800"/>
              <a:gd name="T56" fmla="*/ 558 w 800"/>
              <a:gd name="T57" fmla="*/ 670 h 800"/>
              <a:gd name="T58" fmla="*/ 274 w 800"/>
              <a:gd name="T59" fmla="*/ 576 h 800"/>
              <a:gd name="T60" fmla="*/ 274 w 800"/>
              <a:gd name="T61" fmla="*/ 639 h 800"/>
              <a:gd name="T62" fmla="*/ 274 w 800"/>
              <a:gd name="T63" fmla="*/ 576 h 800"/>
              <a:gd name="T64" fmla="*/ 494 w 800"/>
              <a:gd name="T65" fmla="*/ 608 h 800"/>
              <a:gd name="T66" fmla="*/ 556 w 800"/>
              <a:gd name="T67" fmla="*/ 608 h 800"/>
              <a:gd name="T68" fmla="*/ 525 w 800"/>
              <a:gd name="T69" fmla="*/ 576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0" h="800">
                <a:moveTo>
                  <a:pt x="800" y="400"/>
                </a:moveTo>
                <a:cubicBezTo>
                  <a:pt x="800" y="800"/>
                  <a:pt x="800" y="800"/>
                  <a:pt x="800" y="800"/>
                </a:cubicBezTo>
                <a:cubicBezTo>
                  <a:pt x="738" y="800"/>
                  <a:pt x="738" y="800"/>
                  <a:pt x="738" y="800"/>
                </a:cubicBezTo>
                <a:cubicBezTo>
                  <a:pt x="738" y="400"/>
                  <a:pt x="738" y="400"/>
                  <a:pt x="738" y="400"/>
                </a:cubicBezTo>
                <a:cubicBezTo>
                  <a:pt x="738" y="214"/>
                  <a:pt x="586" y="62"/>
                  <a:pt x="400" y="62"/>
                </a:cubicBezTo>
                <a:cubicBezTo>
                  <a:pt x="214" y="62"/>
                  <a:pt x="63" y="214"/>
                  <a:pt x="63" y="400"/>
                </a:cubicBezTo>
                <a:cubicBezTo>
                  <a:pt x="63" y="800"/>
                  <a:pt x="63" y="800"/>
                  <a:pt x="63" y="800"/>
                </a:cubicBezTo>
                <a:cubicBezTo>
                  <a:pt x="0" y="800"/>
                  <a:pt x="0" y="800"/>
                  <a:pt x="0" y="800"/>
                </a:cubicBezTo>
                <a:cubicBezTo>
                  <a:pt x="0" y="400"/>
                  <a:pt x="0" y="400"/>
                  <a:pt x="0" y="400"/>
                </a:cubicBezTo>
                <a:cubicBezTo>
                  <a:pt x="0" y="293"/>
                  <a:pt x="42" y="193"/>
                  <a:pt x="117" y="117"/>
                </a:cubicBezTo>
                <a:cubicBezTo>
                  <a:pt x="193" y="41"/>
                  <a:pt x="293" y="0"/>
                  <a:pt x="400" y="0"/>
                </a:cubicBezTo>
                <a:cubicBezTo>
                  <a:pt x="507" y="0"/>
                  <a:pt x="608" y="41"/>
                  <a:pt x="683" y="117"/>
                </a:cubicBezTo>
                <a:cubicBezTo>
                  <a:pt x="759" y="193"/>
                  <a:pt x="800" y="293"/>
                  <a:pt x="800" y="400"/>
                </a:cubicBezTo>
                <a:close/>
                <a:moveTo>
                  <a:pt x="652" y="362"/>
                </a:moveTo>
                <a:cubicBezTo>
                  <a:pt x="652" y="639"/>
                  <a:pt x="652" y="639"/>
                  <a:pt x="652" y="639"/>
                </a:cubicBezTo>
                <a:cubicBezTo>
                  <a:pt x="652" y="691"/>
                  <a:pt x="610" y="733"/>
                  <a:pt x="558" y="733"/>
                </a:cubicBezTo>
                <a:cubicBezTo>
                  <a:pt x="557" y="733"/>
                  <a:pt x="557" y="733"/>
                  <a:pt x="557" y="733"/>
                </a:cubicBezTo>
                <a:cubicBezTo>
                  <a:pt x="617" y="800"/>
                  <a:pt x="617" y="800"/>
                  <a:pt x="617" y="800"/>
                </a:cubicBezTo>
                <a:cubicBezTo>
                  <a:pt x="533" y="800"/>
                  <a:pt x="533" y="800"/>
                  <a:pt x="533" y="800"/>
                </a:cubicBezTo>
                <a:cubicBezTo>
                  <a:pt x="473" y="733"/>
                  <a:pt x="473" y="733"/>
                  <a:pt x="473" y="733"/>
                </a:cubicBezTo>
                <a:cubicBezTo>
                  <a:pt x="334" y="733"/>
                  <a:pt x="334" y="733"/>
                  <a:pt x="334" y="733"/>
                </a:cubicBezTo>
                <a:cubicBezTo>
                  <a:pt x="274" y="800"/>
                  <a:pt x="274" y="800"/>
                  <a:pt x="274" y="800"/>
                </a:cubicBezTo>
                <a:cubicBezTo>
                  <a:pt x="189" y="800"/>
                  <a:pt x="189" y="800"/>
                  <a:pt x="189" y="800"/>
                </a:cubicBezTo>
                <a:cubicBezTo>
                  <a:pt x="250" y="733"/>
                  <a:pt x="250" y="733"/>
                  <a:pt x="250" y="733"/>
                </a:cubicBezTo>
                <a:cubicBezTo>
                  <a:pt x="242" y="733"/>
                  <a:pt x="242" y="733"/>
                  <a:pt x="242" y="733"/>
                </a:cubicBezTo>
                <a:cubicBezTo>
                  <a:pt x="191" y="733"/>
                  <a:pt x="149" y="691"/>
                  <a:pt x="149" y="639"/>
                </a:cubicBezTo>
                <a:cubicBezTo>
                  <a:pt x="149" y="362"/>
                  <a:pt x="149" y="362"/>
                  <a:pt x="149" y="362"/>
                </a:cubicBezTo>
                <a:cubicBezTo>
                  <a:pt x="149" y="293"/>
                  <a:pt x="205" y="237"/>
                  <a:pt x="274" y="237"/>
                </a:cubicBezTo>
                <a:cubicBezTo>
                  <a:pt x="313" y="237"/>
                  <a:pt x="313" y="237"/>
                  <a:pt x="313" y="237"/>
                </a:cubicBezTo>
                <a:cubicBezTo>
                  <a:pt x="325" y="200"/>
                  <a:pt x="360" y="173"/>
                  <a:pt x="401" y="173"/>
                </a:cubicBezTo>
                <a:cubicBezTo>
                  <a:pt x="443" y="173"/>
                  <a:pt x="478" y="200"/>
                  <a:pt x="490" y="237"/>
                </a:cubicBezTo>
                <a:cubicBezTo>
                  <a:pt x="527" y="237"/>
                  <a:pt x="527" y="237"/>
                  <a:pt x="527" y="237"/>
                </a:cubicBezTo>
                <a:cubicBezTo>
                  <a:pt x="596" y="237"/>
                  <a:pt x="652" y="293"/>
                  <a:pt x="652" y="362"/>
                </a:cubicBezTo>
                <a:close/>
                <a:moveTo>
                  <a:pt x="527" y="300"/>
                </a:moveTo>
                <a:cubicBezTo>
                  <a:pt x="489" y="300"/>
                  <a:pt x="489" y="300"/>
                  <a:pt x="489" y="300"/>
                </a:cubicBezTo>
                <a:cubicBezTo>
                  <a:pt x="480" y="326"/>
                  <a:pt x="459" y="346"/>
                  <a:pt x="433" y="355"/>
                </a:cubicBezTo>
                <a:cubicBezTo>
                  <a:pt x="433" y="481"/>
                  <a:pt x="433" y="481"/>
                  <a:pt x="433" y="481"/>
                </a:cubicBezTo>
                <a:cubicBezTo>
                  <a:pt x="589" y="481"/>
                  <a:pt x="589" y="481"/>
                  <a:pt x="589" y="481"/>
                </a:cubicBezTo>
                <a:cubicBezTo>
                  <a:pt x="589" y="362"/>
                  <a:pt x="589" y="362"/>
                  <a:pt x="589" y="362"/>
                </a:cubicBezTo>
                <a:cubicBezTo>
                  <a:pt x="589" y="328"/>
                  <a:pt x="561" y="300"/>
                  <a:pt x="527" y="300"/>
                </a:cubicBezTo>
                <a:close/>
                <a:moveTo>
                  <a:pt x="370" y="267"/>
                </a:moveTo>
                <a:cubicBezTo>
                  <a:pt x="370" y="284"/>
                  <a:pt x="384" y="298"/>
                  <a:pt x="401" y="298"/>
                </a:cubicBezTo>
                <a:cubicBezTo>
                  <a:pt x="419" y="298"/>
                  <a:pt x="433" y="284"/>
                  <a:pt x="433" y="267"/>
                </a:cubicBezTo>
                <a:cubicBezTo>
                  <a:pt x="433" y="250"/>
                  <a:pt x="419" y="236"/>
                  <a:pt x="401" y="236"/>
                </a:cubicBezTo>
                <a:cubicBezTo>
                  <a:pt x="384" y="236"/>
                  <a:pt x="370" y="250"/>
                  <a:pt x="370" y="267"/>
                </a:cubicBezTo>
                <a:close/>
                <a:moveTo>
                  <a:pt x="211" y="362"/>
                </a:moveTo>
                <a:cubicBezTo>
                  <a:pt x="211" y="481"/>
                  <a:pt x="211" y="481"/>
                  <a:pt x="211" y="481"/>
                </a:cubicBezTo>
                <a:cubicBezTo>
                  <a:pt x="371" y="481"/>
                  <a:pt x="371" y="481"/>
                  <a:pt x="371" y="481"/>
                </a:cubicBezTo>
                <a:cubicBezTo>
                  <a:pt x="371" y="356"/>
                  <a:pt x="371" y="356"/>
                  <a:pt x="371" y="356"/>
                </a:cubicBezTo>
                <a:cubicBezTo>
                  <a:pt x="344" y="346"/>
                  <a:pt x="323" y="326"/>
                  <a:pt x="314" y="300"/>
                </a:cubicBezTo>
                <a:cubicBezTo>
                  <a:pt x="274" y="300"/>
                  <a:pt x="274" y="300"/>
                  <a:pt x="274" y="300"/>
                </a:cubicBezTo>
                <a:cubicBezTo>
                  <a:pt x="239" y="300"/>
                  <a:pt x="211" y="328"/>
                  <a:pt x="211" y="362"/>
                </a:cubicBezTo>
                <a:close/>
                <a:moveTo>
                  <a:pt x="589" y="639"/>
                </a:moveTo>
                <a:cubicBezTo>
                  <a:pt x="589" y="544"/>
                  <a:pt x="589" y="544"/>
                  <a:pt x="589" y="544"/>
                </a:cubicBezTo>
                <a:cubicBezTo>
                  <a:pt x="211" y="544"/>
                  <a:pt x="211" y="544"/>
                  <a:pt x="211" y="544"/>
                </a:cubicBezTo>
                <a:cubicBezTo>
                  <a:pt x="211" y="639"/>
                  <a:pt x="211" y="639"/>
                  <a:pt x="211" y="639"/>
                </a:cubicBezTo>
                <a:cubicBezTo>
                  <a:pt x="211" y="656"/>
                  <a:pt x="225" y="670"/>
                  <a:pt x="242" y="670"/>
                </a:cubicBezTo>
                <a:cubicBezTo>
                  <a:pt x="558" y="670"/>
                  <a:pt x="558" y="670"/>
                  <a:pt x="558" y="670"/>
                </a:cubicBezTo>
                <a:cubicBezTo>
                  <a:pt x="575" y="670"/>
                  <a:pt x="589" y="656"/>
                  <a:pt x="589" y="639"/>
                </a:cubicBezTo>
                <a:close/>
                <a:moveTo>
                  <a:pt x="274" y="576"/>
                </a:moveTo>
                <a:cubicBezTo>
                  <a:pt x="256" y="576"/>
                  <a:pt x="242" y="590"/>
                  <a:pt x="242" y="608"/>
                </a:cubicBezTo>
                <a:cubicBezTo>
                  <a:pt x="242" y="625"/>
                  <a:pt x="256" y="639"/>
                  <a:pt x="274" y="639"/>
                </a:cubicBezTo>
                <a:cubicBezTo>
                  <a:pt x="291" y="639"/>
                  <a:pt x="305" y="625"/>
                  <a:pt x="305" y="608"/>
                </a:cubicBezTo>
                <a:cubicBezTo>
                  <a:pt x="305" y="590"/>
                  <a:pt x="291" y="576"/>
                  <a:pt x="274" y="576"/>
                </a:cubicBezTo>
                <a:close/>
                <a:moveTo>
                  <a:pt x="525" y="576"/>
                </a:moveTo>
                <a:cubicBezTo>
                  <a:pt x="508" y="576"/>
                  <a:pt x="494" y="590"/>
                  <a:pt x="494" y="608"/>
                </a:cubicBezTo>
                <a:cubicBezTo>
                  <a:pt x="494" y="625"/>
                  <a:pt x="508" y="639"/>
                  <a:pt x="525" y="639"/>
                </a:cubicBezTo>
                <a:cubicBezTo>
                  <a:pt x="543" y="639"/>
                  <a:pt x="556" y="625"/>
                  <a:pt x="556" y="608"/>
                </a:cubicBezTo>
                <a:cubicBezTo>
                  <a:pt x="556" y="590"/>
                  <a:pt x="543" y="576"/>
                  <a:pt x="525" y="576"/>
                </a:cubicBezTo>
                <a:close/>
                <a:moveTo>
                  <a:pt x="525" y="576"/>
                </a:moveTo>
                <a:cubicBezTo>
                  <a:pt x="525" y="576"/>
                  <a:pt x="525" y="576"/>
                  <a:pt x="525" y="576"/>
                </a:cubicBezTo>
              </a:path>
            </a:pathLst>
          </a:custGeom>
          <a:solidFill>
            <a:srgbClr val="0A357B"/>
          </a:solidFill>
          <a:ln>
            <a:noFill/>
          </a:ln>
        </p:spPr>
        <p:txBody>
          <a:bodyPr vert="horz" wrap="square" lIns="68580" tIns="34290" rIns="68580" bIns="34290" numCol="1" anchor="t" anchorCtr="0" compatLnSpc="1">
            <a:prstTxWarp prst="textNoShape">
              <a:avLst/>
            </a:prstTxWarp>
          </a:bodyPr>
          <a:lstStyle/>
          <a:p>
            <a:endParaRPr lang="en-US"/>
          </a:p>
        </p:txBody>
      </p:sp>
      <p:sp>
        <p:nvSpPr>
          <p:cNvPr id="45" name="TextBox 44">
            <a:extLst>
              <a:ext uri="{FF2B5EF4-FFF2-40B4-BE49-F238E27FC236}">
                <a16:creationId xmlns="" xmlns:a16="http://schemas.microsoft.com/office/drawing/2014/main" id="{8B64A071-2020-4D7A-825A-13588C1CAB9C}"/>
              </a:ext>
            </a:extLst>
          </p:cNvPr>
          <p:cNvSpPr txBox="1"/>
          <p:nvPr/>
        </p:nvSpPr>
        <p:spPr>
          <a:xfrm>
            <a:off x="3901769" y="3604742"/>
            <a:ext cx="1963616" cy="1650195"/>
          </a:xfrm>
          <a:prstGeom prst="rect">
            <a:avLst/>
          </a:prstGeom>
          <a:noFill/>
        </p:spPr>
        <p:txBody>
          <a:bodyPr wrap="square" lIns="68580" tIns="34290" rIns="68580" bIns="34290" rtlCol="0">
            <a:spAutoFit/>
          </a:bodyPr>
          <a:lstStyle/>
          <a:p>
            <a:pPr algn="r">
              <a:lnSpc>
                <a:spcPct val="107000"/>
              </a:lnSpc>
              <a:spcAft>
                <a:spcPts val="600"/>
              </a:spcAft>
            </a:pPr>
            <a:r>
              <a:rPr lang="en-IN" sz="1200" dirty="0">
                <a:latin typeface="Source Sans Pro" panose="020B0503030403020204" pitchFamily="34" charset="0"/>
                <a:ea typeface="Calibri" panose="020F0502020204030204" pitchFamily="34" charset="0"/>
              </a:rPr>
              <a:t>Strategically located close to Mumbai – Nashik highway (at </a:t>
            </a:r>
            <a:r>
              <a:rPr lang="en-IN" sz="1200" dirty="0" err="1">
                <a:latin typeface="Source Sans Pro" panose="020B0503030403020204" pitchFamily="34" charset="0"/>
                <a:ea typeface="Calibri" panose="020F0502020204030204" pitchFamily="34" charset="0"/>
              </a:rPr>
              <a:t>Dohole</a:t>
            </a:r>
            <a:r>
              <a:rPr lang="en-IN" sz="1200" dirty="0">
                <a:latin typeface="Source Sans Pro" panose="020B0503030403020204" pitchFamily="34" charset="0"/>
                <a:ea typeface="Calibri" panose="020F0502020204030204" pitchFamily="34" charset="0"/>
              </a:rPr>
              <a:t> village) away from residential area but within proximity of small habitat </a:t>
            </a:r>
            <a:r>
              <a:rPr lang="en-IN" sz="1200" dirty="0">
                <a:latin typeface="Source Sans Pro" panose="020B0503030403020204" pitchFamily="34" charset="0"/>
                <a:ea typeface="Calibri" panose="020F0502020204030204" pitchFamily="34" charset="0"/>
                <a:hlinkClick r:id="rId3"/>
              </a:rPr>
              <a:t>http://bit.do/ePtXj</a:t>
            </a:r>
            <a:r>
              <a:rPr lang="en-IN" sz="1200" dirty="0">
                <a:latin typeface="Source Sans Pro" panose="020B0503030403020204" pitchFamily="34" charset="0"/>
                <a:ea typeface="Calibri" panose="020F0502020204030204" pitchFamily="34" charset="0"/>
              </a:rPr>
              <a:t> </a:t>
            </a:r>
            <a:endParaRPr lang="en-US" sz="1200" dirty="0">
              <a:latin typeface="Source Sans Pro" panose="020B0503030403020204" pitchFamily="34" charset="0"/>
              <a:ea typeface="Calibri" panose="020F0502020204030204" pitchFamily="34" charset="0"/>
            </a:endParaRPr>
          </a:p>
        </p:txBody>
      </p:sp>
      <p:grpSp>
        <p:nvGrpSpPr>
          <p:cNvPr id="48" name="Group 47"/>
          <p:cNvGrpSpPr/>
          <p:nvPr/>
        </p:nvGrpSpPr>
        <p:grpSpPr>
          <a:xfrm>
            <a:off x="4220963" y="789037"/>
            <a:ext cx="3288844" cy="1945886"/>
            <a:chOff x="2307775" y="3359258"/>
            <a:chExt cx="5341257" cy="3259257"/>
          </a:xfrm>
        </p:grpSpPr>
        <p:pic>
          <p:nvPicPr>
            <p:cNvPr id="49" name="Picture 2"/>
            <p:cNvPicPr>
              <a:picLocks noChangeAspect="1" noChangeArrowheads="1"/>
            </p:cNvPicPr>
            <p:nvPr/>
          </p:nvPicPr>
          <p:blipFill>
            <a:blip r:embed="rId4"/>
            <a:srcRect l="21864" t="19841" r="23475" b="20833"/>
            <a:stretch>
              <a:fillRect/>
            </a:stretch>
          </p:blipFill>
          <p:spPr bwMode="auto">
            <a:xfrm>
              <a:off x="2307775" y="3359258"/>
              <a:ext cx="5341257" cy="3259257"/>
            </a:xfrm>
            <a:prstGeom prst="rect">
              <a:avLst/>
            </a:prstGeom>
            <a:solidFill>
              <a:srgbClr val="FFFFFF">
                <a:shade val="85000"/>
              </a:srgbClr>
            </a:solidFill>
            <a:ln w="88900" cap="sq">
              <a:solidFill>
                <a:srgbClr val="143D8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 name="Picture 4" descr="Google Maps Icon, Google Icons, Plus, Drive PNG and Vector with Transparent  Background for Free Download | Google maps icon, Map icons, Location icon"/>
            <p:cNvPicPr>
              <a:picLocks noChangeAspect="1" noChangeArrowheads="1"/>
            </p:cNvPicPr>
            <p:nvPr/>
          </p:nvPicPr>
          <p:blipFill>
            <a:blip r:embed="rId5"/>
            <a:srcRect/>
            <a:stretch>
              <a:fillRect/>
            </a:stretch>
          </p:blipFill>
          <p:spPr bwMode="auto">
            <a:xfrm>
              <a:off x="2423886" y="3759201"/>
              <a:ext cx="1799772" cy="1799772"/>
            </a:xfrm>
            <a:prstGeom prst="rect">
              <a:avLst/>
            </a:prstGeom>
            <a:noFill/>
          </p:spPr>
        </p:pic>
        <p:pic>
          <p:nvPicPr>
            <p:cNvPr id="51" name="Picture 2"/>
            <p:cNvPicPr>
              <a:picLocks noChangeAspect="1" noChangeArrowheads="1"/>
            </p:cNvPicPr>
            <p:nvPr/>
          </p:nvPicPr>
          <p:blipFill>
            <a:blip r:embed="rId4"/>
            <a:srcRect l="44961" t="35971" r="50583" b="58613"/>
            <a:stretch>
              <a:fillRect/>
            </a:stretch>
          </p:blipFill>
          <p:spPr bwMode="auto">
            <a:xfrm>
              <a:off x="3991428" y="4535714"/>
              <a:ext cx="435429" cy="297543"/>
            </a:xfrm>
            <a:prstGeom prst="rect">
              <a:avLst/>
            </a:prstGeom>
            <a:noFill/>
            <a:ln w="9525">
              <a:noFill/>
              <a:miter lim="800000"/>
              <a:headEnd/>
              <a:tailEnd/>
            </a:ln>
            <a:effectLst/>
          </p:spPr>
        </p:pic>
      </p:grpSp>
    </p:spTree>
    <p:extLst>
      <p:ext uri="{BB962C8B-B14F-4D97-AF65-F5344CB8AC3E}">
        <p14:creationId xmlns:p14="http://schemas.microsoft.com/office/powerpoint/2010/main" val="22581680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2369880"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Fire &amp; Safety Features</a:t>
            </a:r>
          </a:p>
        </p:txBody>
      </p:sp>
      <p:sp>
        <p:nvSpPr>
          <p:cNvPr id="5" name="Rectangle 4">
            <a:extLst>
              <a:ext uri="{FF2B5EF4-FFF2-40B4-BE49-F238E27FC236}">
                <a16:creationId xmlns="" xmlns:a16="http://schemas.microsoft.com/office/drawing/2014/main" id="{EE24ECAE-C3A0-4569-8045-0D65D375B98D}"/>
              </a:ext>
            </a:extLst>
          </p:cNvPr>
          <p:cNvSpPr/>
          <p:nvPr/>
        </p:nvSpPr>
        <p:spPr>
          <a:xfrm>
            <a:off x="178131" y="766597"/>
            <a:ext cx="806952" cy="253916"/>
          </a:xfrm>
          <a:prstGeom prst="rect">
            <a:avLst/>
          </a:prstGeom>
        </p:spPr>
        <p:txBody>
          <a:bodyPr wrap="none" lIns="68580" tIns="34290" rIns="68580" bIns="34290">
            <a:spAutoFit/>
          </a:bodyPr>
          <a:lstStyle/>
          <a:p>
            <a:pPr fontAlgn="base"/>
            <a:r>
              <a:rPr lang="en-US" sz="1200" b="1" dirty="0">
                <a:solidFill>
                  <a:srgbClr val="0A357B"/>
                </a:solidFill>
                <a:latin typeface="Source Sans Pro" panose="020B0503030403020204" pitchFamily="34" charset="0"/>
              </a:rPr>
              <a:t>Features </a:t>
            </a:r>
            <a:endParaRPr lang="en-US" sz="1200" b="1" dirty="0">
              <a:solidFill>
                <a:srgbClr val="0A357B"/>
              </a:solidFill>
              <a:latin typeface="Source Sans Pro" panose="020B0503030403020204" pitchFamily="34" charset="0"/>
              <a:ea typeface="Calibri"/>
            </a:endParaRPr>
          </a:p>
        </p:txBody>
      </p:sp>
      <p:sp>
        <p:nvSpPr>
          <p:cNvPr id="7" name="Rectangle 6">
            <a:extLst>
              <a:ext uri="{FF2B5EF4-FFF2-40B4-BE49-F238E27FC236}">
                <a16:creationId xmlns="" xmlns:a16="http://schemas.microsoft.com/office/drawing/2014/main" id="{1345C469-AB66-475B-A614-B32730E5CC0B}"/>
              </a:ext>
            </a:extLst>
          </p:cNvPr>
          <p:cNvSpPr/>
          <p:nvPr/>
        </p:nvSpPr>
        <p:spPr>
          <a:xfrm>
            <a:off x="2146560" y="766597"/>
            <a:ext cx="633828" cy="253916"/>
          </a:xfrm>
          <a:prstGeom prst="rect">
            <a:avLst/>
          </a:prstGeom>
        </p:spPr>
        <p:txBody>
          <a:bodyPr wrap="none" lIns="68580" tIns="34290" rIns="68580" bIns="34290">
            <a:spAutoFit/>
          </a:bodyPr>
          <a:lstStyle/>
          <a:p>
            <a:pPr fontAlgn="base"/>
            <a:r>
              <a:rPr lang="en-US" sz="1200" b="1" dirty="0">
                <a:solidFill>
                  <a:srgbClr val="0A357B"/>
                </a:solidFill>
                <a:latin typeface="Source Sans Pro" panose="020B0503030403020204" pitchFamily="34" charset="0"/>
              </a:rPr>
              <a:t>Details</a:t>
            </a:r>
            <a:endParaRPr lang="en-US" sz="1200" b="1" dirty="0">
              <a:solidFill>
                <a:srgbClr val="0A357B"/>
              </a:solidFill>
              <a:latin typeface="Source Sans Pro" panose="020B0503030403020204" pitchFamily="34" charset="0"/>
              <a:ea typeface="Calibri"/>
            </a:endParaRPr>
          </a:p>
        </p:txBody>
      </p:sp>
      <p:sp>
        <p:nvSpPr>
          <p:cNvPr id="8" name="Rectangle 7">
            <a:extLst>
              <a:ext uri="{FF2B5EF4-FFF2-40B4-BE49-F238E27FC236}">
                <a16:creationId xmlns="" xmlns:a16="http://schemas.microsoft.com/office/drawing/2014/main" id="{A9AD4EBA-6A5A-43E1-880F-E3F1404616F3}"/>
              </a:ext>
            </a:extLst>
          </p:cNvPr>
          <p:cNvSpPr/>
          <p:nvPr/>
        </p:nvSpPr>
        <p:spPr>
          <a:xfrm>
            <a:off x="178130" y="1051991"/>
            <a:ext cx="1880564" cy="415499"/>
          </a:xfrm>
          <a:prstGeom prst="rect">
            <a:avLst/>
          </a:prstGeom>
        </p:spPr>
        <p:txBody>
          <a:bodyPr wrap="square" lIns="68580" tIns="34290" rIns="68580" bIns="34290">
            <a:spAutoFit/>
          </a:bodyPr>
          <a:lstStyle/>
          <a:p>
            <a:pPr fontAlgn="base"/>
            <a:r>
              <a:rPr lang="en-US" sz="1100" b="1" dirty="0">
                <a:latin typeface="Source Sans Pro" panose="020B0503030403020204" pitchFamily="34" charset="0"/>
              </a:rPr>
              <a:t>Water tank for hydrant</a:t>
            </a:r>
          </a:p>
          <a:p>
            <a:pPr fontAlgn="base"/>
            <a:r>
              <a:rPr lang="en-US" sz="1100" b="1" dirty="0">
                <a:latin typeface="Source Sans Pro" panose="020B0503030403020204" pitchFamily="34" charset="0"/>
              </a:rPr>
              <a:t>and sprinklers</a:t>
            </a:r>
            <a:endParaRPr lang="en-US" sz="1100" b="1" dirty="0">
              <a:latin typeface="Source Sans Pro" panose="020B0503030403020204" pitchFamily="34" charset="0"/>
              <a:ea typeface="Calibri"/>
            </a:endParaRPr>
          </a:p>
        </p:txBody>
      </p:sp>
      <p:sp>
        <p:nvSpPr>
          <p:cNvPr id="9" name="Rectangle 8">
            <a:extLst>
              <a:ext uri="{FF2B5EF4-FFF2-40B4-BE49-F238E27FC236}">
                <a16:creationId xmlns="" xmlns:a16="http://schemas.microsoft.com/office/drawing/2014/main" id="{9D5F2884-70C8-402E-BC79-55CF0416BDDB}"/>
              </a:ext>
            </a:extLst>
          </p:cNvPr>
          <p:cNvSpPr/>
          <p:nvPr/>
        </p:nvSpPr>
        <p:spPr>
          <a:xfrm>
            <a:off x="2146560" y="1059966"/>
            <a:ext cx="2740508" cy="242374"/>
          </a:xfrm>
          <a:prstGeom prst="rect">
            <a:avLst/>
          </a:prstGeom>
        </p:spPr>
        <p:txBody>
          <a:bodyPr wrap="square" lIns="68580" tIns="34290" rIns="68580" bIns="34290">
            <a:spAutoFit/>
          </a:bodyPr>
          <a:lstStyle/>
          <a:p>
            <a:pPr fontAlgn="base"/>
            <a:r>
              <a:rPr lang="en-US" sz="1100" dirty="0">
                <a:latin typeface="Source Sans Pro" panose="020B0503030403020204" pitchFamily="34" charset="0"/>
              </a:rPr>
              <a:t>Dedicated  tank of 4 LAKH Ltrs. </a:t>
            </a:r>
            <a:endParaRPr lang="en-US" sz="1100" dirty="0">
              <a:latin typeface="Source Sans Pro" panose="020B0503030403020204" pitchFamily="34" charset="0"/>
              <a:ea typeface="Calibri"/>
            </a:endParaRPr>
          </a:p>
        </p:txBody>
      </p:sp>
      <p:sp>
        <p:nvSpPr>
          <p:cNvPr id="10" name="Rectangle 9">
            <a:extLst>
              <a:ext uri="{FF2B5EF4-FFF2-40B4-BE49-F238E27FC236}">
                <a16:creationId xmlns="" xmlns:a16="http://schemas.microsoft.com/office/drawing/2014/main" id="{8AB0139F-ECA6-4C60-A879-EEF3938688A4}"/>
              </a:ext>
            </a:extLst>
          </p:cNvPr>
          <p:cNvSpPr/>
          <p:nvPr/>
        </p:nvSpPr>
        <p:spPr>
          <a:xfrm>
            <a:off x="178132" y="1454280"/>
            <a:ext cx="1214115" cy="238527"/>
          </a:xfrm>
          <a:prstGeom prst="rect">
            <a:avLst/>
          </a:prstGeom>
        </p:spPr>
        <p:txBody>
          <a:bodyPr wrap="none" lIns="68580" tIns="34290" rIns="68580" bIns="34290">
            <a:spAutoFit/>
          </a:bodyPr>
          <a:lstStyle/>
          <a:p>
            <a:pPr fontAlgn="base">
              <a:defRPr/>
            </a:pPr>
            <a:r>
              <a:rPr lang="en-IN" sz="1100" b="1" dirty="0">
                <a:latin typeface="Source Sans Pro" panose="020B0503030403020204" pitchFamily="34" charset="0"/>
              </a:rPr>
              <a:t>Containment pit</a:t>
            </a:r>
          </a:p>
        </p:txBody>
      </p:sp>
      <p:sp>
        <p:nvSpPr>
          <p:cNvPr id="11" name="Rectangle 10">
            <a:extLst>
              <a:ext uri="{FF2B5EF4-FFF2-40B4-BE49-F238E27FC236}">
                <a16:creationId xmlns="" xmlns:a16="http://schemas.microsoft.com/office/drawing/2014/main" id="{7C8FDF58-CD62-4AB3-B38A-0A8B5BFA7196}"/>
              </a:ext>
            </a:extLst>
          </p:cNvPr>
          <p:cNvSpPr/>
          <p:nvPr/>
        </p:nvSpPr>
        <p:spPr>
          <a:xfrm>
            <a:off x="2146559" y="1411452"/>
            <a:ext cx="2295785" cy="588623"/>
          </a:xfrm>
          <a:prstGeom prst="rect">
            <a:avLst/>
          </a:prstGeom>
        </p:spPr>
        <p:txBody>
          <a:bodyPr wrap="square" lIns="68580" tIns="34290" rIns="68580" bIns="34290">
            <a:spAutoFit/>
          </a:bodyPr>
          <a:lstStyle/>
          <a:p>
            <a:pPr fontAlgn="base"/>
            <a:r>
              <a:rPr lang="en-US" sz="1100" dirty="0">
                <a:latin typeface="Source Sans Pro" panose="020B0503030403020204" pitchFamily="34" charset="0"/>
                <a:ea typeface="Calibri"/>
              </a:rPr>
              <a:t>Dedicated pit of 4 LAKH Ltrs. </a:t>
            </a:r>
            <a:r>
              <a:rPr lang="en-IN" sz="1100" dirty="0">
                <a:latin typeface="Source Sans Pro" panose="020B0503030403020204" pitchFamily="34" charset="0"/>
              </a:rPr>
              <a:t>for collection of spill and standard procedural disposal </a:t>
            </a:r>
            <a:endParaRPr lang="en-US" sz="1100" dirty="0">
              <a:latin typeface="Source Sans Pro" panose="020B0503030403020204" pitchFamily="34" charset="0"/>
              <a:ea typeface="Calibri"/>
            </a:endParaRPr>
          </a:p>
        </p:txBody>
      </p:sp>
      <p:sp>
        <p:nvSpPr>
          <p:cNvPr id="12" name="Rectangle 11">
            <a:extLst>
              <a:ext uri="{FF2B5EF4-FFF2-40B4-BE49-F238E27FC236}">
                <a16:creationId xmlns="" xmlns:a16="http://schemas.microsoft.com/office/drawing/2014/main" id="{F871585A-0105-4588-A405-BB27F6B14D9F}"/>
              </a:ext>
            </a:extLst>
          </p:cNvPr>
          <p:cNvSpPr/>
          <p:nvPr/>
        </p:nvSpPr>
        <p:spPr>
          <a:xfrm>
            <a:off x="178131" y="1890334"/>
            <a:ext cx="1768783" cy="415499"/>
          </a:xfrm>
          <a:prstGeom prst="rect">
            <a:avLst/>
          </a:prstGeom>
        </p:spPr>
        <p:txBody>
          <a:bodyPr wrap="square" lIns="68580" tIns="34290" rIns="68580" bIns="34290">
            <a:spAutoFit/>
          </a:bodyPr>
          <a:lstStyle/>
          <a:p>
            <a:pPr fontAlgn="base"/>
            <a:r>
              <a:rPr lang="en-US" sz="1100" b="1" dirty="0">
                <a:latin typeface="Source Sans Pro" panose="020B0503030403020204" pitchFamily="34" charset="0"/>
              </a:rPr>
              <a:t>Fire hydrant  &amp;</a:t>
            </a:r>
          </a:p>
          <a:p>
            <a:pPr fontAlgn="base"/>
            <a:r>
              <a:rPr lang="en-US" sz="1100" b="1" dirty="0">
                <a:latin typeface="Source Sans Pro" panose="020B0503030403020204" pitchFamily="34" charset="0"/>
              </a:rPr>
              <a:t>Sprinklers system</a:t>
            </a:r>
            <a:endParaRPr lang="en-US" sz="1100" b="1" dirty="0">
              <a:latin typeface="Source Sans Pro" panose="020B0503030403020204" pitchFamily="34" charset="0"/>
              <a:ea typeface="Calibri"/>
            </a:endParaRPr>
          </a:p>
        </p:txBody>
      </p:sp>
      <p:sp>
        <p:nvSpPr>
          <p:cNvPr id="13" name="Rectangle 12">
            <a:extLst>
              <a:ext uri="{FF2B5EF4-FFF2-40B4-BE49-F238E27FC236}">
                <a16:creationId xmlns="" xmlns:a16="http://schemas.microsoft.com/office/drawing/2014/main" id="{3B2021A6-6FF0-4843-8FED-13CDA4C9DA21}"/>
              </a:ext>
            </a:extLst>
          </p:cNvPr>
          <p:cNvSpPr/>
          <p:nvPr/>
        </p:nvSpPr>
        <p:spPr>
          <a:xfrm>
            <a:off x="2142103" y="1870854"/>
            <a:ext cx="2499575" cy="588623"/>
          </a:xfrm>
          <a:prstGeom prst="rect">
            <a:avLst/>
          </a:prstGeom>
        </p:spPr>
        <p:txBody>
          <a:bodyPr wrap="square" lIns="68580" tIns="34290" rIns="68580" bIns="34290">
            <a:spAutoFit/>
          </a:bodyPr>
          <a:lstStyle/>
          <a:p>
            <a:pPr fontAlgn="base"/>
            <a:r>
              <a:rPr lang="en-US" sz="1100" dirty="0">
                <a:latin typeface="Source Sans Pro" panose="020B0503030403020204" pitchFamily="34" charset="0"/>
                <a:ea typeface="Calibri"/>
              </a:rPr>
              <a:t>Fire Hydrant as per NBC 2016 norms with ESFR sprinklers with K factor of 25.2 (320 LPM</a:t>
            </a:r>
            <a:endParaRPr lang="en-US" sz="1100" dirty="0">
              <a:solidFill>
                <a:srgbClr val="C00000"/>
              </a:solidFill>
              <a:latin typeface="Source Sans Pro" panose="020B0503030403020204" pitchFamily="34" charset="0"/>
              <a:ea typeface="Calibri"/>
            </a:endParaRPr>
          </a:p>
        </p:txBody>
      </p:sp>
      <p:sp>
        <p:nvSpPr>
          <p:cNvPr id="14" name="Rectangle 13">
            <a:extLst>
              <a:ext uri="{FF2B5EF4-FFF2-40B4-BE49-F238E27FC236}">
                <a16:creationId xmlns="" xmlns:a16="http://schemas.microsoft.com/office/drawing/2014/main" id="{563D32E4-A158-4BD2-A94D-EEF2435889C7}"/>
              </a:ext>
            </a:extLst>
          </p:cNvPr>
          <p:cNvSpPr/>
          <p:nvPr/>
        </p:nvSpPr>
        <p:spPr>
          <a:xfrm>
            <a:off x="178131" y="2761151"/>
            <a:ext cx="1768783" cy="415499"/>
          </a:xfrm>
          <a:prstGeom prst="rect">
            <a:avLst/>
          </a:prstGeom>
        </p:spPr>
        <p:txBody>
          <a:bodyPr wrap="square" lIns="68580" tIns="34290" rIns="68580" bIns="34290">
            <a:spAutoFit/>
          </a:bodyPr>
          <a:lstStyle/>
          <a:p>
            <a:r>
              <a:rPr lang="en-US" sz="1100" b="1" dirty="0">
                <a:latin typeface="Source Sans Pro" panose="020B0503030403020204" pitchFamily="34" charset="0"/>
              </a:rPr>
              <a:t>Fire detection system and alarm system</a:t>
            </a:r>
          </a:p>
        </p:txBody>
      </p:sp>
      <p:sp>
        <p:nvSpPr>
          <p:cNvPr id="15" name="Rectangle 14">
            <a:extLst>
              <a:ext uri="{FF2B5EF4-FFF2-40B4-BE49-F238E27FC236}">
                <a16:creationId xmlns="" xmlns:a16="http://schemas.microsoft.com/office/drawing/2014/main" id="{45BDB8B9-D462-4514-B5A8-A23AFE08954C}"/>
              </a:ext>
            </a:extLst>
          </p:cNvPr>
          <p:cNvSpPr/>
          <p:nvPr/>
        </p:nvSpPr>
        <p:spPr>
          <a:xfrm>
            <a:off x="2146560" y="2761797"/>
            <a:ext cx="2184004" cy="253916"/>
          </a:xfrm>
          <a:prstGeom prst="rect">
            <a:avLst/>
          </a:prstGeom>
        </p:spPr>
        <p:txBody>
          <a:bodyPr wrap="square" lIns="68580" tIns="34290" rIns="68580" bIns="34290">
            <a:spAutoFit/>
          </a:bodyPr>
          <a:lstStyle/>
          <a:p>
            <a:pPr fontAlgn="base"/>
            <a:r>
              <a:rPr lang="en-US" sz="1200" dirty="0">
                <a:latin typeface="Source Sans Pro" panose="020B0503030403020204" pitchFamily="34" charset="0"/>
                <a:ea typeface="Calibri"/>
              </a:rPr>
              <a:t>VESDA Fire detection system </a:t>
            </a:r>
          </a:p>
        </p:txBody>
      </p:sp>
      <p:sp>
        <p:nvSpPr>
          <p:cNvPr id="16" name="Rectangle 15">
            <a:extLst>
              <a:ext uri="{FF2B5EF4-FFF2-40B4-BE49-F238E27FC236}">
                <a16:creationId xmlns="" xmlns:a16="http://schemas.microsoft.com/office/drawing/2014/main" id="{B81600FB-EDFC-4DD8-B9A2-1FB773E19784}"/>
              </a:ext>
            </a:extLst>
          </p:cNvPr>
          <p:cNvSpPr/>
          <p:nvPr/>
        </p:nvSpPr>
        <p:spPr>
          <a:xfrm>
            <a:off x="178131" y="3202071"/>
            <a:ext cx="1255793" cy="238527"/>
          </a:xfrm>
          <a:prstGeom prst="rect">
            <a:avLst/>
          </a:prstGeom>
        </p:spPr>
        <p:txBody>
          <a:bodyPr wrap="none" lIns="68580" tIns="34290" rIns="68580" bIns="34290">
            <a:spAutoFit/>
          </a:bodyPr>
          <a:lstStyle/>
          <a:p>
            <a:pPr fontAlgn="base">
              <a:defRPr/>
            </a:pPr>
            <a:r>
              <a:rPr lang="en-US" sz="1100" b="1" dirty="0">
                <a:latin typeface="Source Sans Pro" panose="020B0503030403020204" pitchFamily="34" charset="0"/>
              </a:rPr>
              <a:t>Fire extinguisher</a:t>
            </a:r>
          </a:p>
        </p:txBody>
      </p:sp>
      <p:sp>
        <p:nvSpPr>
          <p:cNvPr id="17" name="Rectangle 16">
            <a:extLst>
              <a:ext uri="{FF2B5EF4-FFF2-40B4-BE49-F238E27FC236}">
                <a16:creationId xmlns="" xmlns:a16="http://schemas.microsoft.com/office/drawing/2014/main" id="{EBC745DD-E41E-4E83-A020-23864E4380CD}"/>
              </a:ext>
            </a:extLst>
          </p:cNvPr>
          <p:cNvSpPr/>
          <p:nvPr/>
        </p:nvSpPr>
        <p:spPr>
          <a:xfrm>
            <a:off x="178132" y="3714362"/>
            <a:ext cx="1683794" cy="407804"/>
          </a:xfrm>
          <a:prstGeom prst="rect">
            <a:avLst/>
          </a:prstGeom>
        </p:spPr>
        <p:txBody>
          <a:bodyPr wrap="none" lIns="68580" tIns="34290" rIns="68580" bIns="34290">
            <a:spAutoFit/>
          </a:bodyPr>
          <a:lstStyle/>
          <a:p>
            <a:pPr fontAlgn="base">
              <a:defRPr/>
            </a:pPr>
            <a:r>
              <a:rPr lang="en-US" sz="1100" b="1" dirty="0">
                <a:latin typeface="Source Sans Pro" panose="020B0503030403020204" pitchFamily="34" charset="0"/>
              </a:rPr>
              <a:t>Well trained and skilled</a:t>
            </a:r>
          </a:p>
          <a:p>
            <a:pPr fontAlgn="base">
              <a:defRPr/>
            </a:pPr>
            <a:r>
              <a:rPr lang="en-US" sz="1100" b="1" dirty="0">
                <a:latin typeface="Source Sans Pro" panose="020B0503030403020204" pitchFamily="34" charset="0"/>
              </a:rPr>
              <a:t>manpower</a:t>
            </a:r>
          </a:p>
        </p:txBody>
      </p:sp>
      <p:sp>
        <p:nvSpPr>
          <p:cNvPr id="18" name="Rectangle 17">
            <a:extLst>
              <a:ext uri="{FF2B5EF4-FFF2-40B4-BE49-F238E27FC236}">
                <a16:creationId xmlns="" xmlns:a16="http://schemas.microsoft.com/office/drawing/2014/main" id="{19C0164B-6E69-4E8D-891D-47F12B4ADABC}"/>
              </a:ext>
            </a:extLst>
          </p:cNvPr>
          <p:cNvSpPr/>
          <p:nvPr/>
        </p:nvSpPr>
        <p:spPr>
          <a:xfrm>
            <a:off x="2146560" y="3203923"/>
            <a:ext cx="2044441" cy="415499"/>
          </a:xfrm>
          <a:prstGeom prst="rect">
            <a:avLst/>
          </a:prstGeom>
        </p:spPr>
        <p:txBody>
          <a:bodyPr wrap="square" lIns="68580" tIns="34290" rIns="68580" bIns="34290">
            <a:spAutoFit/>
          </a:bodyPr>
          <a:lstStyle/>
          <a:p>
            <a:pPr fontAlgn="base"/>
            <a:r>
              <a:rPr lang="en-US" sz="1100" dirty="0">
                <a:latin typeface="Source Sans Pro" panose="020B0503030403020204" pitchFamily="34" charset="0"/>
              </a:rPr>
              <a:t>Water, Chemical, Powder &amp; Foam-based</a:t>
            </a:r>
            <a:endParaRPr lang="en-US" sz="1100" dirty="0">
              <a:latin typeface="Source Sans Pro" panose="020B0503030403020204" pitchFamily="34" charset="0"/>
              <a:ea typeface="Calibri"/>
            </a:endParaRPr>
          </a:p>
        </p:txBody>
      </p:sp>
      <p:sp>
        <p:nvSpPr>
          <p:cNvPr id="19" name="Rectangle 18">
            <a:extLst>
              <a:ext uri="{FF2B5EF4-FFF2-40B4-BE49-F238E27FC236}">
                <a16:creationId xmlns="" xmlns:a16="http://schemas.microsoft.com/office/drawing/2014/main" id="{CED250B3-4A6C-42EB-B74F-05C455A3E832}"/>
              </a:ext>
            </a:extLst>
          </p:cNvPr>
          <p:cNvSpPr/>
          <p:nvPr/>
        </p:nvSpPr>
        <p:spPr>
          <a:xfrm>
            <a:off x="178131" y="4226031"/>
            <a:ext cx="1622880" cy="407804"/>
          </a:xfrm>
          <a:prstGeom prst="rect">
            <a:avLst/>
          </a:prstGeom>
        </p:spPr>
        <p:txBody>
          <a:bodyPr wrap="none" lIns="68580" tIns="34290" rIns="68580" bIns="34290">
            <a:spAutoFit/>
          </a:bodyPr>
          <a:lstStyle/>
          <a:p>
            <a:pPr fontAlgn="base">
              <a:defRPr/>
            </a:pPr>
            <a:r>
              <a:rPr lang="en-US" sz="1100" b="1" dirty="0">
                <a:latin typeface="Source Sans Pro" panose="020B0503030403020204" pitchFamily="34" charset="0"/>
              </a:rPr>
              <a:t>Flame proof lighting &amp;</a:t>
            </a:r>
          </a:p>
          <a:p>
            <a:pPr fontAlgn="base">
              <a:defRPr/>
            </a:pPr>
            <a:r>
              <a:rPr lang="en-US" sz="1100" b="1" dirty="0">
                <a:latin typeface="Source Sans Pro" panose="020B0503030403020204" pitchFamily="34" charset="0"/>
              </a:rPr>
              <a:t>Cabling </a:t>
            </a:r>
          </a:p>
        </p:txBody>
      </p:sp>
      <p:sp>
        <p:nvSpPr>
          <p:cNvPr id="20" name="Rectangle 19">
            <a:extLst>
              <a:ext uri="{FF2B5EF4-FFF2-40B4-BE49-F238E27FC236}">
                <a16:creationId xmlns="" xmlns:a16="http://schemas.microsoft.com/office/drawing/2014/main" id="{BD79EFE6-ECF4-4055-A62B-2E86478B4A81}"/>
              </a:ext>
            </a:extLst>
          </p:cNvPr>
          <p:cNvSpPr/>
          <p:nvPr/>
        </p:nvSpPr>
        <p:spPr>
          <a:xfrm>
            <a:off x="2146560" y="3713107"/>
            <a:ext cx="2184004" cy="415499"/>
          </a:xfrm>
          <a:prstGeom prst="rect">
            <a:avLst/>
          </a:prstGeom>
        </p:spPr>
        <p:txBody>
          <a:bodyPr wrap="square" lIns="68580" tIns="34290" rIns="68580" bIns="34290">
            <a:spAutoFit/>
          </a:bodyPr>
          <a:lstStyle/>
          <a:p>
            <a:pPr fontAlgn="base"/>
            <a:r>
              <a:rPr lang="en-US" sz="1100" dirty="0">
                <a:latin typeface="Source Sans Pro" panose="020B0503030403020204" pitchFamily="34" charset="0"/>
                <a:ea typeface="Calibri"/>
              </a:rPr>
              <a:t>With support of continuous</a:t>
            </a:r>
          </a:p>
          <a:p>
            <a:pPr fontAlgn="base"/>
            <a:r>
              <a:rPr lang="en-US" sz="1100" dirty="0">
                <a:latin typeface="Source Sans Pro" panose="020B0503030403020204" pitchFamily="34" charset="0"/>
                <a:ea typeface="Calibri"/>
              </a:rPr>
              <a:t>trainings &amp; mock drills </a:t>
            </a:r>
          </a:p>
        </p:txBody>
      </p:sp>
      <p:sp>
        <p:nvSpPr>
          <p:cNvPr id="21" name="Rectangle 20">
            <a:extLst>
              <a:ext uri="{FF2B5EF4-FFF2-40B4-BE49-F238E27FC236}">
                <a16:creationId xmlns="" xmlns:a16="http://schemas.microsoft.com/office/drawing/2014/main" id="{F84BE16B-9FBB-48C4-8B24-A5021948D794}"/>
              </a:ext>
            </a:extLst>
          </p:cNvPr>
          <p:cNvSpPr/>
          <p:nvPr/>
        </p:nvSpPr>
        <p:spPr>
          <a:xfrm>
            <a:off x="178130" y="4701948"/>
            <a:ext cx="1943481" cy="238527"/>
          </a:xfrm>
          <a:prstGeom prst="rect">
            <a:avLst/>
          </a:prstGeom>
        </p:spPr>
        <p:txBody>
          <a:bodyPr wrap="none" lIns="68580" tIns="34290" rIns="68580" bIns="34290">
            <a:spAutoFit/>
          </a:bodyPr>
          <a:lstStyle/>
          <a:p>
            <a:pPr fontAlgn="base">
              <a:defRPr/>
            </a:pPr>
            <a:r>
              <a:rPr lang="en-IN" sz="1100" b="1" dirty="0">
                <a:latin typeface="Source Sans Pro" panose="020B0503030403020204" pitchFamily="34" charset="0"/>
              </a:rPr>
              <a:t>Use of PPE during handling</a:t>
            </a:r>
          </a:p>
        </p:txBody>
      </p:sp>
      <p:sp>
        <p:nvSpPr>
          <p:cNvPr id="22" name="Rectangle 21">
            <a:extLst>
              <a:ext uri="{FF2B5EF4-FFF2-40B4-BE49-F238E27FC236}">
                <a16:creationId xmlns="" xmlns:a16="http://schemas.microsoft.com/office/drawing/2014/main" id="{87B8F055-506F-4276-BA4F-13B1DC970898}"/>
              </a:ext>
            </a:extLst>
          </p:cNvPr>
          <p:cNvSpPr/>
          <p:nvPr/>
        </p:nvSpPr>
        <p:spPr>
          <a:xfrm>
            <a:off x="2146560" y="4693972"/>
            <a:ext cx="2184004" cy="577081"/>
          </a:xfrm>
          <a:prstGeom prst="rect">
            <a:avLst/>
          </a:prstGeom>
        </p:spPr>
        <p:txBody>
          <a:bodyPr wrap="square" lIns="68580" tIns="34290" rIns="68580" bIns="34290">
            <a:spAutoFit/>
          </a:bodyPr>
          <a:lstStyle/>
          <a:p>
            <a:pPr fontAlgn="base"/>
            <a:r>
              <a:rPr lang="en-IN" sz="1100" dirty="0">
                <a:latin typeface="Source Sans Pro" panose="020B0503030403020204" pitchFamily="34" charset="0"/>
              </a:rPr>
              <a:t>PPE such as masks, gloves, caps, respirators, face shield etc. </a:t>
            </a:r>
            <a:endParaRPr lang="en-US" sz="1100" dirty="0">
              <a:latin typeface="Source Sans Pro" panose="020B0503030403020204" pitchFamily="34" charset="0"/>
              <a:ea typeface="Calibri"/>
            </a:endParaRPr>
          </a:p>
        </p:txBody>
      </p:sp>
      <p:sp>
        <p:nvSpPr>
          <p:cNvPr id="23" name="Rectangle 22">
            <a:extLst>
              <a:ext uri="{FF2B5EF4-FFF2-40B4-BE49-F238E27FC236}">
                <a16:creationId xmlns="" xmlns:a16="http://schemas.microsoft.com/office/drawing/2014/main" id="{674B1A30-7833-4EB7-B49D-36F2E87FA4AA}"/>
              </a:ext>
            </a:extLst>
          </p:cNvPr>
          <p:cNvSpPr/>
          <p:nvPr/>
        </p:nvSpPr>
        <p:spPr>
          <a:xfrm>
            <a:off x="4899430" y="1063189"/>
            <a:ext cx="1625195" cy="415499"/>
          </a:xfrm>
          <a:prstGeom prst="rect">
            <a:avLst/>
          </a:prstGeom>
        </p:spPr>
        <p:txBody>
          <a:bodyPr wrap="square" lIns="68580" tIns="34290" rIns="68580" bIns="34290">
            <a:spAutoFit/>
          </a:bodyPr>
          <a:lstStyle/>
          <a:p>
            <a:pPr fontAlgn="base">
              <a:defRPr/>
            </a:pPr>
            <a:r>
              <a:rPr lang="en-IN" sz="1100" b="1" dirty="0">
                <a:latin typeface="Source Sans Pro" panose="020B0503030403020204" pitchFamily="34" charset="0"/>
              </a:rPr>
              <a:t>Lightening arrestors with earthing pit </a:t>
            </a:r>
          </a:p>
        </p:txBody>
      </p:sp>
      <p:sp>
        <p:nvSpPr>
          <p:cNvPr id="24" name="Rectangle 23">
            <a:extLst>
              <a:ext uri="{FF2B5EF4-FFF2-40B4-BE49-F238E27FC236}">
                <a16:creationId xmlns="" xmlns:a16="http://schemas.microsoft.com/office/drawing/2014/main" id="{5D7DB144-DF54-4FD0-A3CE-8383460F2EDE}"/>
              </a:ext>
            </a:extLst>
          </p:cNvPr>
          <p:cNvSpPr/>
          <p:nvPr/>
        </p:nvSpPr>
        <p:spPr>
          <a:xfrm>
            <a:off x="6843097" y="1055870"/>
            <a:ext cx="1880564" cy="415499"/>
          </a:xfrm>
          <a:prstGeom prst="rect">
            <a:avLst/>
          </a:prstGeom>
        </p:spPr>
        <p:txBody>
          <a:bodyPr wrap="square" lIns="68580" tIns="34290" rIns="68580" bIns="34290">
            <a:spAutoFit/>
          </a:bodyPr>
          <a:lstStyle/>
          <a:p>
            <a:pPr fontAlgn="base"/>
            <a:r>
              <a:rPr lang="en-US" sz="1100" dirty="0">
                <a:latin typeface="Source Sans Pro" panose="020B0503030403020204" pitchFamily="34" charset="0"/>
                <a:ea typeface="Calibri"/>
              </a:rPr>
              <a:t>2 arrestors (grid type) with earthing pit</a:t>
            </a:r>
          </a:p>
        </p:txBody>
      </p:sp>
      <p:sp>
        <p:nvSpPr>
          <p:cNvPr id="25" name="Rectangle 24">
            <a:extLst>
              <a:ext uri="{FF2B5EF4-FFF2-40B4-BE49-F238E27FC236}">
                <a16:creationId xmlns="" xmlns:a16="http://schemas.microsoft.com/office/drawing/2014/main" id="{029DCAAB-AE5D-4DD6-ACA1-4AAA8AA14FE1}"/>
              </a:ext>
            </a:extLst>
          </p:cNvPr>
          <p:cNvSpPr/>
          <p:nvPr/>
        </p:nvSpPr>
        <p:spPr>
          <a:xfrm>
            <a:off x="4899430" y="1682585"/>
            <a:ext cx="1498943" cy="577081"/>
          </a:xfrm>
          <a:prstGeom prst="rect">
            <a:avLst/>
          </a:prstGeom>
        </p:spPr>
        <p:txBody>
          <a:bodyPr wrap="square" lIns="68580" tIns="34290" rIns="68580" bIns="34290">
            <a:spAutoFit/>
          </a:bodyPr>
          <a:lstStyle/>
          <a:p>
            <a:pPr fontAlgn="base">
              <a:defRPr/>
            </a:pPr>
            <a:r>
              <a:rPr lang="en-IN" sz="1100" b="1" dirty="0">
                <a:latin typeface="Source Sans Pro" panose="020B0503030403020204" pitchFamily="34" charset="0"/>
              </a:rPr>
              <a:t>Storage and handling compatibility</a:t>
            </a:r>
          </a:p>
        </p:txBody>
      </p:sp>
      <p:sp>
        <p:nvSpPr>
          <p:cNvPr id="26" name="Rectangle 25">
            <a:extLst>
              <a:ext uri="{FF2B5EF4-FFF2-40B4-BE49-F238E27FC236}">
                <a16:creationId xmlns="" xmlns:a16="http://schemas.microsoft.com/office/drawing/2014/main" id="{C2A5C4B4-F3EB-453A-9F9A-13F5907AF763}"/>
              </a:ext>
            </a:extLst>
          </p:cNvPr>
          <p:cNvSpPr/>
          <p:nvPr/>
        </p:nvSpPr>
        <p:spPr>
          <a:xfrm>
            <a:off x="6843097" y="1768142"/>
            <a:ext cx="2184004" cy="407804"/>
          </a:xfrm>
          <a:prstGeom prst="rect">
            <a:avLst/>
          </a:prstGeom>
        </p:spPr>
        <p:txBody>
          <a:bodyPr wrap="square" lIns="68580" tIns="34290" rIns="68580" bIns="34290">
            <a:spAutoFit/>
          </a:bodyPr>
          <a:lstStyle/>
          <a:p>
            <a:pPr fontAlgn="base">
              <a:defRPr/>
            </a:pPr>
            <a:r>
              <a:rPr lang="en-IN" sz="1100" dirty="0">
                <a:latin typeface="Source Sans Pro" panose="020B0503030403020204" pitchFamily="34" charset="0"/>
              </a:rPr>
              <a:t>As per storage compatibility chart</a:t>
            </a:r>
          </a:p>
        </p:txBody>
      </p:sp>
      <p:sp>
        <p:nvSpPr>
          <p:cNvPr id="27" name="Rectangle 26">
            <a:extLst>
              <a:ext uri="{FF2B5EF4-FFF2-40B4-BE49-F238E27FC236}">
                <a16:creationId xmlns="" xmlns:a16="http://schemas.microsoft.com/office/drawing/2014/main" id="{2F0D9B7C-AA66-4297-8DC0-A09560CBF56D}"/>
              </a:ext>
            </a:extLst>
          </p:cNvPr>
          <p:cNvSpPr/>
          <p:nvPr/>
        </p:nvSpPr>
        <p:spPr>
          <a:xfrm>
            <a:off x="4887067" y="2242156"/>
            <a:ext cx="1263808" cy="238527"/>
          </a:xfrm>
          <a:prstGeom prst="rect">
            <a:avLst/>
          </a:prstGeom>
        </p:spPr>
        <p:txBody>
          <a:bodyPr wrap="none" lIns="68580" tIns="34290" rIns="68580" bIns="34290">
            <a:spAutoFit/>
          </a:bodyPr>
          <a:lstStyle/>
          <a:p>
            <a:pPr fontAlgn="base">
              <a:defRPr/>
            </a:pPr>
            <a:r>
              <a:rPr lang="en-US" sz="1100" b="1" dirty="0">
                <a:latin typeface="Source Sans Pro" panose="020B0503030403020204" pitchFamily="34" charset="0"/>
              </a:rPr>
              <a:t>Emergency exits </a:t>
            </a:r>
          </a:p>
        </p:txBody>
      </p:sp>
      <p:sp>
        <p:nvSpPr>
          <p:cNvPr id="28" name="Rectangle 27">
            <a:extLst>
              <a:ext uri="{FF2B5EF4-FFF2-40B4-BE49-F238E27FC236}">
                <a16:creationId xmlns="" xmlns:a16="http://schemas.microsoft.com/office/drawing/2014/main" id="{AAA4352D-1943-478E-8026-C2A3F844AE1F}"/>
              </a:ext>
            </a:extLst>
          </p:cNvPr>
          <p:cNvSpPr/>
          <p:nvPr/>
        </p:nvSpPr>
        <p:spPr>
          <a:xfrm>
            <a:off x="6836413" y="2199298"/>
            <a:ext cx="2184004" cy="415499"/>
          </a:xfrm>
          <a:prstGeom prst="rect">
            <a:avLst/>
          </a:prstGeom>
        </p:spPr>
        <p:txBody>
          <a:bodyPr wrap="square" lIns="68580" tIns="34290" rIns="68580" bIns="34290">
            <a:spAutoFit/>
          </a:bodyPr>
          <a:lstStyle/>
          <a:p>
            <a:pPr fontAlgn="base"/>
            <a:r>
              <a:rPr lang="en-US" sz="1100" dirty="0">
                <a:latin typeface="Source Sans Pro" panose="020B0503030403020204" pitchFamily="34" charset="0"/>
                <a:ea typeface="Calibri"/>
              </a:rPr>
              <a:t>Doors on both the sides at every  </a:t>
            </a:r>
            <a:r>
              <a:rPr lang="en-US" sz="1100" dirty="0">
                <a:latin typeface="Source Sans Pro" panose="020B0503030403020204" pitchFamily="34" charset="0"/>
                <a:ea typeface="Calibri"/>
              </a:rPr>
              <a:t>70 </a:t>
            </a:r>
            <a:r>
              <a:rPr lang="en-US" sz="1100" dirty="0">
                <a:latin typeface="Source Sans Pro" panose="020B0503030403020204" pitchFamily="34" charset="0"/>
                <a:ea typeface="Calibri"/>
              </a:rPr>
              <a:t>Ft. distance</a:t>
            </a:r>
          </a:p>
        </p:txBody>
      </p:sp>
      <p:sp>
        <p:nvSpPr>
          <p:cNvPr id="29" name="Rectangle 28">
            <a:extLst>
              <a:ext uri="{FF2B5EF4-FFF2-40B4-BE49-F238E27FC236}">
                <a16:creationId xmlns="" xmlns:a16="http://schemas.microsoft.com/office/drawing/2014/main" id="{70D1E880-C8E3-4CC2-9966-314BCC20B50A}"/>
              </a:ext>
            </a:extLst>
          </p:cNvPr>
          <p:cNvSpPr/>
          <p:nvPr/>
        </p:nvSpPr>
        <p:spPr>
          <a:xfrm>
            <a:off x="4887068" y="2723096"/>
            <a:ext cx="595356" cy="238527"/>
          </a:xfrm>
          <a:prstGeom prst="rect">
            <a:avLst/>
          </a:prstGeom>
        </p:spPr>
        <p:txBody>
          <a:bodyPr wrap="none" lIns="68580" tIns="34290" rIns="68580" bIns="34290">
            <a:spAutoFit/>
          </a:bodyPr>
          <a:lstStyle/>
          <a:p>
            <a:pPr fontAlgn="base">
              <a:defRPr/>
            </a:pPr>
            <a:r>
              <a:rPr lang="en-US" sz="1100" b="1" dirty="0">
                <a:latin typeface="Source Sans Pro" panose="020B0503030403020204" pitchFamily="34" charset="0"/>
              </a:rPr>
              <a:t>Trench</a:t>
            </a:r>
          </a:p>
        </p:txBody>
      </p:sp>
      <p:sp>
        <p:nvSpPr>
          <p:cNvPr id="30" name="Rectangle 29">
            <a:extLst>
              <a:ext uri="{FF2B5EF4-FFF2-40B4-BE49-F238E27FC236}">
                <a16:creationId xmlns="" xmlns:a16="http://schemas.microsoft.com/office/drawing/2014/main" id="{2147C04A-84D2-4283-A43B-C2FE47061D5A}"/>
              </a:ext>
            </a:extLst>
          </p:cNvPr>
          <p:cNvSpPr/>
          <p:nvPr/>
        </p:nvSpPr>
        <p:spPr>
          <a:xfrm>
            <a:off x="6836413" y="2596777"/>
            <a:ext cx="2184004" cy="415499"/>
          </a:xfrm>
          <a:prstGeom prst="rect">
            <a:avLst/>
          </a:prstGeom>
        </p:spPr>
        <p:txBody>
          <a:bodyPr wrap="square" lIns="68580" tIns="34290" rIns="68580" bIns="34290">
            <a:spAutoFit/>
          </a:bodyPr>
          <a:lstStyle/>
          <a:p>
            <a:pPr fontAlgn="base"/>
            <a:r>
              <a:rPr lang="en-US" sz="1100" dirty="0">
                <a:latin typeface="Source Sans Pro" panose="020B0503030403020204" pitchFamily="34" charset="0"/>
                <a:ea typeface="Calibri"/>
              </a:rPr>
              <a:t>On all 4 corners of size 200 mm wide with slope of 1:300 </a:t>
            </a:r>
          </a:p>
        </p:txBody>
      </p:sp>
      <p:sp>
        <p:nvSpPr>
          <p:cNvPr id="31" name="Rectangle 30">
            <a:extLst>
              <a:ext uri="{FF2B5EF4-FFF2-40B4-BE49-F238E27FC236}">
                <a16:creationId xmlns="" xmlns:a16="http://schemas.microsoft.com/office/drawing/2014/main" id="{E9C61546-2EA3-49B6-9266-0D71488B91E6}"/>
              </a:ext>
            </a:extLst>
          </p:cNvPr>
          <p:cNvSpPr/>
          <p:nvPr/>
        </p:nvSpPr>
        <p:spPr>
          <a:xfrm>
            <a:off x="4850051" y="3061810"/>
            <a:ext cx="1986362" cy="746358"/>
          </a:xfrm>
          <a:prstGeom prst="rect">
            <a:avLst/>
          </a:prstGeom>
        </p:spPr>
        <p:txBody>
          <a:bodyPr wrap="square" lIns="68580" tIns="34290" rIns="68580" bIns="34290">
            <a:spAutoFit/>
          </a:bodyPr>
          <a:lstStyle/>
          <a:p>
            <a:pPr fontAlgn="base">
              <a:defRPr/>
            </a:pPr>
            <a:r>
              <a:rPr lang="en-US" sz="1100" b="1" dirty="0">
                <a:latin typeface="Source Sans Pro" panose="020B0503030403020204" pitchFamily="34" charset="0"/>
              </a:rPr>
              <a:t>Separate area for controlling</a:t>
            </a:r>
          </a:p>
          <a:p>
            <a:pPr fontAlgn="base">
              <a:defRPr/>
            </a:pPr>
            <a:r>
              <a:rPr lang="en-US" sz="1100" b="1" dirty="0">
                <a:latin typeface="Source Sans Pro" panose="020B0503030403020204" pitchFamily="34" charset="0"/>
              </a:rPr>
              <a:t>breakage, leakage &amp; damage</a:t>
            </a:r>
          </a:p>
        </p:txBody>
      </p:sp>
      <p:sp>
        <p:nvSpPr>
          <p:cNvPr id="32" name="Rectangle 31">
            <a:extLst>
              <a:ext uri="{FF2B5EF4-FFF2-40B4-BE49-F238E27FC236}">
                <a16:creationId xmlns="" xmlns:a16="http://schemas.microsoft.com/office/drawing/2014/main" id="{B315AB52-2803-44E7-86C4-5565EE024E0A}"/>
              </a:ext>
            </a:extLst>
          </p:cNvPr>
          <p:cNvSpPr/>
          <p:nvPr/>
        </p:nvSpPr>
        <p:spPr>
          <a:xfrm>
            <a:off x="6836413" y="3149618"/>
            <a:ext cx="2184004" cy="242374"/>
          </a:xfrm>
          <a:prstGeom prst="rect">
            <a:avLst/>
          </a:prstGeom>
        </p:spPr>
        <p:txBody>
          <a:bodyPr wrap="square" lIns="68580" tIns="34290" rIns="68580" bIns="34290">
            <a:spAutoFit/>
          </a:bodyPr>
          <a:lstStyle/>
          <a:p>
            <a:pPr fontAlgn="base"/>
            <a:r>
              <a:rPr lang="en-US" sz="1100" dirty="0">
                <a:latin typeface="Source Sans Pro" panose="020B0503030403020204" pitchFamily="34" charset="0"/>
                <a:ea typeface="Calibri"/>
              </a:rPr>
              <a:t>YES</a:t>
            </a:r>
          </a:p>
        </p:txBody>
      </p:sp>
      <p:sp>
        <p:nvSpPr>
          <p:cNvPr id="33" name="Rectangle 32">
            <a:extLst>
              <a:ext uri="{FF2B5EF4-FFF2-40B4-BE49-F238E27FC236}">
                <a16:creationId xmlns="" xmlns:a16="http://schemas.microsoft.com/office/drawing/2014/main" id="{C6CDC03A-D716-4C2F-8E3F-D8C1AFDE33D1}"/>
              </a:ext>
            </a:extLst>
          </p:cNvPr>
          <p:cNvSpPr/>
          <p:nvPr/>
        </p:nvSpPr>
        <p:spPr>
          <a:xfrm>
            <a:off x="4908955" y="3549047"/>
            <a:ext cx="833402" cy="242374"/>
          </a:xfrm>
          <a:prstGeom prst="rect">
            <a:avLst/>
          </a:prstGeom>
        </p:spPr>
        <p:txBody>
          <a:bodyPr wrap="square" lIns="68580" tIns="34290" rIns="68580" bIns="34290">
            <a:spAutoFit/>
          </a:bodyPr>
          <a:lstStyle/>
          <a:p>
            <a:pPr fontAlgn="base">
              <a:defRPr/>
            </a:pPr>
            <a:r>
              <a:rPr lang="en-US" sz="1100" b="1" dirty="0">
                <a:latin typeface="Source Sans Pro" panose="020B0503030403020204" pitchFamily="34" charset="0"/>
              </a:rPr>
              <a:t>ERDPM</a:t>
            </a:r>
          </a:p>
        </p:txBody>
      </p:sp>
      <p:sp>
        <p:nvSpPr>
          <p:cNvPr id="34" name="Rectangle 33">
            <a:extLst>
              <a:ext uri="{FF2B5EF4-FFF2-40B4-BE49-F238E27FC236}">
                <a16:creationId xmlns="" xmlns:a16="http://schemas.microsoft.com/office/drawing/2014/main" id="{C2E54ADF-33CE-4858-A9E9-C6B911000AE7}"/>
              </a:ext>
            </a:extLst>
          </p:cNvPr>
          <p:cNvSpPr/>
          <p:nvPr/>
        </p:nvSpPr>
        <p:spPr>
          <a:xfrm>
            <a:off x="6843096" y="3484768"/>
            <a:ext cx="2300904" cy="415499"/>
          </a:xfrm>
          <a:prstGeom prst="rect">
            <a:avLst/>
          </a:prstGeom>
        </p:spPr>
        <p:txBody>
          <a:bodyPr wrap="square" lIns="68580" tIns="34290" rIns="68580" bIns="34290">
            <a:spAutoFit/>
          </a:bodyPr>
          <a:lstStyle/>
          <a:p>
            <a:pPr fontAlgn="base"/>
            <a:r>
              <a:rPr lang="en-US" sz="1100" dirty="0">
                <a:latin typeface="Source Sans Pro" panose="020B0503030403020204" pitchFamily="34" charset="0"/>
                <a:ea typeface="Calibri"/>
              </a:rPr>
              <a:t>Emergency Response Disaster Plan Management </a:t>
            </a:r>
          </a:p>
        </p:txBody>
      </p:sp>
      <p:sp>
        <p:nvSpPr>
          <p:cNvPr id="35" name="Rectangle 34">
            <a:extLst>
              <a:ext uri="{FF2B5EF4-FFF2-40B4-BE49-F238E27FC236}">
                <a16:creationId xmlns="" xmlns:a16="http://schemas.microsoft.com/office/drawing/2014/main" id="{E82DC020-1FA9-4B51-AE00-9690DAB45EEF}"/>
              </a:ext>
            </a:extLst>
          </p:cNvPr>
          <p:cNvSpPr/>
          <p:nvPr/>
        </p:nvSpPr>
        <p:spPr>
          <a:xfrm>
            <a:off x="4899431" y="4089996"/>
            <a:ext cx="1943666" cy="242374"/>
          </a:xfrm>
          <a:prstGeom prst="rect">
            <a:avLst/>
          </a:prstGeom>
        </p:spPr>
        <p:txBody>
          <a:bodyPr wrap="square" lIns="68580" tIns="34290" rIns="68580" bIns="34290">
            <a:spAutoFit/>
          </a:bodyPr>
          <a:lstStyle/>
          <a:p>
            <a:pPr fontAlgn="base">
              <a:defRPr/>
            </a:pPr>
            <a:r>
              <a:rPr lang="en-IN" sz="1100" b="1" dirty="0">
                <a:latin typeface="Source Sans Pro" panose="020B0503030403020204" pitchFamily="34" charset="0"/>
              </a:rPr>
              <a:t>Exposure control</a:t>
            </a:r>
          </a:p>
        </p:txBody>
      </p:sp>
      <p:sp>
        <p:nvSpPr>
          <p:cNvPr id="36" name="Rectangle 35">
            <a:extLst>
              <a:ext uri="{FF2B5EF4-FFF2-40B4-BE49-F238E27FC236}">
                <a16:creationId xmlns="" xmlns:a16="http://schemas.microsoft.com/office/drawing/2014/main" id="{F62E03B2-DF66-434D-BC2C-35908E7BC949}"/>
              </a:ext>
            </a:extLst>
          </p:cNvPr>
          <p:cNvSpPr/>
          <p:nvPr/>
        </p:nvSpPr>
        <p:spPr>
          <a:xfrm>
            <a:off x="4899430" y="4461839"/>
            <a:ext cx="1406120" cy="242374"/>
          </a:xfrm>
          <a:prstGeom prst="rect">
            <a:avLst/>
          </a:prstGeom>
        </p:spPr>
        <p:txBody>
          <a:bodyPr wrap="square" lIns="68580" tIns="34290" rIns="68580" bIns="34290">
            <a:spAutoFit/>
          </a:bodyPr>
          <a:lstStyle/>
          <a:p>
            <a:pPr fontAlgn="base">
              <a:defRPr/>
            </a:pPr>
            <a:r>
              <a:rPr lang="en-US" sz="1100" b="1" dirty="0">
                <a:latin typeface="Source Sans Pro" panose="020B0503030403020204" pitchFamily="34" charset="0"/>
              </a:rPr>
              <a:t>Battery charging </a:t>
            </a:r>
          </a:p>
        </p:txBody>
      </p:sp>
      <p:sp>
        <p:nvSpPr>
          <p:cNvPr id="37" name="Rectangle 36">
            <a:extLst>
              <a:ext uri="{FF2B5EF4-FFF2-40B4-BE49-F238E27FC236}">
                <a16:creationId xmlns="" xmlns:a16="http://schemas.microsoft.com/office/drawing/2014/main" id="{F0486FAF-7331-46F1-A747-9D34AC5CD39A}"/>
              </a:ext>
            </a:extLst>
          </p:cNvPr>
          <p:cNvSpPr/>
          <p:nvPr/>
        </p:nvSpPr>
        <p:spPr>
          <a:xfrm>
            <a:off x="6843097" y="4103508"/>
            <a:ext cx="2184004" cy="242374"/>
          </a:xfrm>
          <a:prstGeom prst="rect">
            <a:avLst/>
          </a:prstGeom>
        </p:spPr>
        <p:txBody>
          <a:bodyPr wrap="square" lIns="68580" tIns="34290" rIns="68580" bIns="34290">
            <a:spAutoFit/>
          </a:bodyPr>
          <a:lstStyle/>
          <a:p>
            <a:pPr fontAlgn="base">
              <a:defRPr/>
            </a:pPr>
            <a:r>
              <a:rPr lang="en-US" sz="1100" dirty="0">
                <a:latin typeface="Source Sans Pro" panose="020B0503030403020204" pitchFamily="34" charset="0"/>
              </a:rPr>
              <a:t>Eye washer &amp; Full body washer</a:t>
            </a:r>
          </a:p>
        </p:txBody>
      </p:sp>
      <p:sp>
        <p:nvSpPr>
          <p:cNvPr id="38" name="Rectangle 37">
            <a:extLst>
              <a:ext uri="{FF2B5EF4-FFF2-40B4-BE49-F238E27FC236}">
                <a16:creationId xmlns="" xmlns:a16="http://schemas.microsoft.com/office/drawing/2014/main" id="{679BA9A9-9EA1-4C3F-AD41-58F8D97AEC28}"/>
              </a:ext>
            </a:extLst>
          </p:cNvPr>
          <p:cNvSpPr/>
          <p:nvPr/>
        </p:nvSpPr>
        <p:spPr>
          <a:xfrm>
            <a:off x="6843097" y="4467811"/>
            <a:ext cx="2300903" cy="242374"/>
          </a:xfrm>
          <a:prstGeom prst="rect">
            <a:avLst/>
          </a:prstGeom>
        </p:spPr>
        <p:txBody>
          <a:bodyPr wrap="square" lIns="68580" tIns="34290" rIns="68580" bIns="34290">
            <a:spAutoFit/>
          </a:bodyPr>
          <a:lstStyle/>
          <a:p>
            <a:pPr fontAlgn="base"/>
            <a:r>
              <a:rPr lang="en-US" sz="1100" dirty="0">
                <a:latin typeface="Source Sans Pro" panose="020B0503030403020204" pitchFamily="34" charset="0"/>
              </a:rPr>
              <a:t>Separate battery area for MHE's</a:t>
            </a:r>
            <a:endParaRPr lang="en-US" sz="1100" dirty="0">
              <a:latin typeface="Source Sans Pro" panose="020B0503030403020204" pitchFamily="34" charset="0"/>
              <a:ea typeface="Calibri"/>
            </a:endParaRPr>
          </a:p>
        </p:txBody>
      </p:sp>
      <p:sp>
        <p:nvSpPr>
          <p:cNvPr id="39" name="Rectangle 38">
            <a:extLst>
              <a:ext uri="{FF2B5EF4-FFF2-40B4-BE49-F238E27FC236}">
                <a16:creationId xmlns="" xmlns:a16="http://schemas.microsoft.com/office/drawing/2014/main" id="{0CE40848-FFAC-49D5-AFB2-5D60AD814BF7}"/>
              </a:ext>
            </a:extLst>
          </p:cNvPr>
          <p:cNvSpPr/>
          <p:nvPr/>
        </p:nvSpPr>
        <p:spPr>
          <a:xfrm>
            <a:off x="2146560" y="4227944"/>
            <a:ext cx="1936087" cy="242374"/>
          </a:xfrm>
          <a:prstGeom prst="rect">
            <a:avLst/>
          </a:prstGeom>
        </p:spPr>
        <p:txBody>
          <a:bodyPr wrap="square" lIns="68580" tIns="34290" rIns="68580" bIns="34290">
            <a:spAutoFit/>
          </a:bodyPr>
          <a:lstStyle/>
          <a:p>
            <a:pPr fontAlgn="base"/>
            <a:r>
              <a:rPr lang="en-US" sz="1100" dirty="0">
                <a:latin typeface="Source Sans Pro" panose="020B0503030403020204" pitchFamily="34" charset="0"/>
                <a:ea typeface="Calibri"/>
              </a:rPr>
              <a:t>FRLS Cable</a:t>
            </a:r>
          </a:p>
        </p:txBody>
      </p:sp>
      <p:cxnSp>
        <p:nvCxnSpPr>
          <p:cNvPr id="40" name="Straight Connector 39">
            <a:extLst>
              <a:ext uri="{FF2B5EF4-FFF2-40B4-BE49-F238E27FC236}">
                <a16:creationId xmlns="" xmlns:a16="http://schemas.microsoft.com/office/drawing/2014/main" id="{7AA77B78-2CF4-40FB-BC73-22FF9123CB74}"/>
              </a:ext>
            </a:extLst>
          </p:cNvPr>
          <p:cNvCxnSpPr>
            <a:cxnSpLocks/>
          </p:cNvCxnSpPr>
          <p:nvPr/>
        </p:nvCxnSpPr>
        <p:spPr>
          <a:xfrm>
            <a:off x="4652409" y="876301"/>
            <a:ext cx="0" cy="3856454"/>
          </a:xfrm>
          <a:prstGeom prst="line">
            <a:avLst/>
          </a:prstGeom>
          <a:ln w="28575">
            <a:solidFill>
              <a:srgbClr val="143D8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 xmlns:a16="http://schemas.microsoft.com/office/drawing/2014/main" id="{B81600FB-EDFC-4DD8-B9A2-1FB773E19784}"/>
              </a:ext>
            </a:extLst>
          </p:cNvPr>
          <p:cNvSpPr/>
          <p:nvPr/>
        </p:nvSpPr>
        <p:spPr>
          <a:xfrm>
            <a:off x="178130" y="2436558"/>
            <a:ext cx="1310295" cy="238527"/>
          </a:xfrm>
          <a:prstGeom prst="rect">
            <a:avLst/>
          </a:prstGeom>
        </p:spPr>
        <p:txBody>
          <a:bodyPr wrap="none" lIns="68580" tIns="34290" rIns="68580" bIns="34290">
            <a:spAutoFit/>
          </a:bodyPr>
          <a:lstStyle/>
          <a:p>
            <a:pPr fontAlgn="base">
              <a:defRPr/>
            </a:pPr>
            <a:r>
              <a:rPr lang="en-US" sz="1100" b="1" dirty="0">
                <a:latin typeface="Source Sans Pro" panose="020B0503030403020204" pitchFamily="34" charset="0"/>
              </a:rPr>
              <a:t>Drencher System </a:t>
            </a:r>
          </a:p>
        </p:txBody>
      </p:sp>
      <p:sp>
        <p:nvSpPr>
          <p:cNvPr id="42" name="Rectangle 41">
            <a:extLst>
              <a:ext uri="{FF2B5EF4-FFF2-40B4-BE49-F238E27FC236}">
                <a16:creationId xmlns="" xmlns:a16="http://schemas.microsoft.com/office/drawing/2014/main" id="{19C0164B-6E69-4E8D-891D-47F12B4ADABC}"/>
              </a:ext>
            </a:extLst>
          </p:cNvPr>
          <p:cNvSpPr/>
          <p:nvPr/>
        </p:nvSpPr>
        <p:spPr>
          <a:xfrm>
            <a:off x="2146560" y="2389028"/>
            <a:ext cx="2044441" cy="415499"/>
          </a:xfrm>
          <a:prstGeom prst="rect">
            <a:avLst/>
          </a:prstGeom>
        </p:spPr>
        <p:txBody>
          <a:bodyPr wrap="square" lIns="68580" tIns="34290" rIns="68580" bIns="34290">
            <a:spAutoFit/>
          </a:bodyPr>
          <a:lstStyle/>
          <a:p>
            <a:pPr fontAlgn="base"/>
            <a:r>
              <a:rPr lang="en-US" sz="1100" dirty="0">
                <a:latin typeface="Source Sans Pro" panose="020B0503030403020204" pitchFamily="34" charset="0"/>
              </a:rPr>
              <a:t>Water curtain on walls in case of any eventuality </a:t>
            </a:r>
            <a:endParaRPr lang="en-US" sz="1100" dirty="0">
              <a:latin typeface="Source Sans Pro" panose="020B0503030403020204" pitchFamily="34" charset="0"/>
              <a:ea typeface="Calibri"/>
            </a:endParaRPr>
          </a:p>
        </p:txBody>
      </p:sp>
      <p:pic>
        <p:nvPicPr>
          <p:cNvPr id="43" name="Picture 42">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321897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1" grpId="0"/>
      <p:bldP spid="4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3909AEB2-FA79-41ED-80C5-37188E826EC2}"/>
              </a:ext>
            </a:extLst>
          </p:cNvPr>
          <p:cNvSpPr/>
          <p:nvPr/>
        </p:nvSpPr>
        <p:spPr>
          <a:xfrm>
            <a:off x="0" y="816348"/>
            <a:ext cx="3240000" cy="4327152"/>
          </a:xfrm>
          <a:prstGeom prst="rect">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dirty="0"/>
          </a:p>
        </p:txBody>
      </p:sp>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2501326"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Edge of Transportation</a:t>
            </a:r>
          </a:p>
        </p:txBody>
      </p:sp>
      <p:sp>
        <p:nvSpPr>
          <p:cNvPr id="6" name="TextBox 5">
            <a:extLst>
              <a:ext uri="{FF2B5EF4-FFF2-40B4-BE49-F238E27FC236}">
                <a16:creationId xmlns="" xmlns:a16="http://schemas.microsoft.com/office/drawing/2014/main" id="{37D65A26-FD54-4D1C-ADF5-71D91630C0A6}"/>
              </a:ext>
            </a:extLst>
          </p:cNvPr>
          <p:cNvSpPr txBox="1"/>
          <p:nvPr/>
        </p:nvSpPr>
        <p:spPr>
          <a:xfrm>
            <a:off x="405245" y="765464"/>
            <a:ext cx="2537981" cy="4455066"/>
          </a:xfrm>
          <a:prstGeom prst="rect">
            <a:avLst/>
          </a:prstGeom>
          <a:noFill/>
        </p:spPr>
        <p:txBody>
          <a:bodyPr wrap="square" lIns="68580" tIns="34290" rIns="68580" bIns="34290" rtlCol="0">
            <a:spAutoFit/>
          </a:bodyPr>
          <a:lstStyle/>
          <a:p>
            <a:pPr marL="257175" indent="-257175">
              <a:buFont typeface="Arial" panose="020B0604020202020204" pitchFamily="34" charset="0"/>
              <a:buChar char="•"/>
            </a:pPr>
            <a:r>
              <a:rPr lang="en-US" sz="1500" dirty="0">
                <a:solidFill>
                  <a:schemeClr val="bg1"/>
                </a:solidFill>
                <a:latin typeface="Source Sans Pro" panose="020B0503030403020204" pitchFamily="34" charset="0"/>
              </a:rPr>
              <a:t>V-Trans &amp; V-Xpress have a branch at the facility.</a:t>
            </a:r>
          </a:p>
          <a:p>
            <a:pPr marL="257175" indent="-257175">
              <a:buFont typeface="Arial" panose="020B0604020202020204" pitchFamily="34" charset="0"/>
              <a:buChar char="•"/>
            </a:pPr>
            <a:endParaRPr lang="en-US" sz="1500" dirty="0">
              <a:solidFill>
                <a:schemeClr val="bg1"/>
              </a:solidFill>
              <a:latin typeface="Source Sans Pro" panose="020B0503030403020204" pitchFamily="34" charset="0"/>
            </a:endParaRPr>
          </a:p>
          <a:p>
            <a:pPr marL="257175" indent="-257175">
              <a:buFont typeface="Arial" panose="020B0604020202020204" pitchFamily="34" charset="0"/>
              <a:buChar char="•"/>
            </a:pPr>
            <a:r>
              <a:rPr lang="en-US" sz="1500" dirty="0">
                <a:solidFill>
                  <a:schemeClr val="bg1"/>
                </a:solidFill>
                <a:latin typeface="Source Sans Pro" panose="020B0503030403020204" pitchFamily="34" charset="0"/>
              </a:rPr>
              <a:t>Provide primary transportation from JNPT to Chem Store facility</a:t>
            </a:r>
          </a:p>
          <a:p>
            <a:pPr marL="257175" indent="-257175">
              <a:buFont typeface="Arial" panose="020B0604020202020204" pitchFamily="34" charset="0"/>
              <a:buChar char="•"/>
            </a:pPr>
            <a:endParaRPr lang="en-US" sz="1500" dirty="0">
              <a:solidFill>
                <a:schemeClr val="bg1"/>
              </a:solidFill>
              <a:latin typeface="Source Sans Pro" panose="020B0503030403020204" pitchFamily="34" charset="0"/>
            </a:endParaRPr>
          </a:p>
          <a:p>
            <a:pPr marL="257175" indent="-257175">
              <a:buFont typeface="Arial" panose="020B0604020202020204" pitchFamily="34" charset="0"/>
              <a:buChar char="•"/>
            </a:pPr>
            <a:r>
              <a:rPr lang="en-US" sz="1500" dirty="0">
                <a:solidFill>
                  <a:schemeClr val="bg1"/>
                </a:solidFill>
                <a:latin typeface="Source Sans Pro" panose="020B0503030403020204" pitchFamily="34" charset="0"/>
              </a:rPr>
              <a:t>Local distribution from Chem Store to your nominated transport in Bhiwandi &amp; around.</a:t>
            </a:r>
          </a:p>
          <a:p>
            <a:pPr marL="257175" indent="-257175">
              <a:buFont typeface="Arial" panose="020B0604020202020204" pitchFamily="34" charset="0"/>
              <a:buChar char="•"/>
            </a:pPr>
            <a:endParaRPr lang="en-US" sz="1500" dirty="0">
              <a:solidFill>
                <a:schemeClr val="bg1"/>
              </a:solidFill>
              <a:latin typeface="Source Sans Pro" panose="020B0503030403020204" pitchFamily="34" charset="0"/>
            </a:endParaRPr>
          </a:p>
          <a:p>
            <a:pPr marL="257175" indent="-257175">
              <a:buFont typeface="Arial" panose="020B0604020202020204" pitchFamily="34" charset="0"/>
              <a:buChar char="•"/>
            </a:pPr>
            <a:r>
              <a:rPr lang="en-US" sz="1500" dirty="0">
                <a:solidFill>
                  <a:schemeClr val="bg1"/>
                </a:solidFill>
                <a:latin typeface="Source Sans Pro" panose="020B0503030403020204" pitchFamily="34" charset="0"/>
              </a:rPr>
              <a:t>Pan-India transportation from Chem Store thru V-Trans, V-Xpress or other associates</a:t>
            </a:r>
          </a:p>
        </p:txBody>
      </p:sp>
      <p:pic>
        <p:nvPicPr>
          <p:cNvPr id="10" name="Picture 2" descr="C:\Users\lenovo\Downloads\WhatsApp Image 2021-01-14 at 17.28.04.jpeg"/>
          <p:cNvPicPr>
            <a:picLocks noChangeAspect="1" noChangeArrowheads="1"/>
          </p:cNvPicPr>
          <p:nvPr/>
        </p:nvPicPr>
        <p:blipFill>
          <a:blip r:embed="rId2"/>
          <a:srcRect/>
          <a:stretch>
            <a:fillRect/>
          </a:stretch>
        </p:blipFill>
        <p:spPr bwMode="auto">
          <a:xfrm>
            <a:off x="3059885" y="1006929"/>
            <a:ext cx="2735943" cy="2051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 descr="C:\Users\lenovo\Downloads\WhatsApp Image 2021-01-14 at 17.32.25.jpeg"/>
          <p:cNvPicPr>
            <a:picLocks noChangeAspect="1" noChangeArrowheads="1"/>
          </p:cNvPicPr>
          <p:nvPr/>
        </p:nvPicPr>
        <p:blipFill>
          <a:blip r:embed="rId3"/>
          <a:srcRect/>
          <a:stretch>
            <a:fillRect/>
          </a:stretch>
        </p:blipFill>
        <p:spPr bwMode="auto">
          <a:xfrm>
            <a:off x="6042572" y="2866601"/>
            <a:ext cx="2735943" cy="2051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28852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B457AFF-3032-4BAC-B20E-66F8135F5F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063" y="301337"/>
            <a:ext cx="7146050" cy="4764034"/>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1446550"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Compliances</a:t>
            </a:r>
          </a:p>
        </p:txBody>
      </p:sp>
      <p:sp>
        <p:nvSpPr>
          <p:cNvPr id="6" name="TextBox 5">
            <a:extLst>
              <a:ext uri="{FF2B5EF4-FFF2-40B4-BE49-F238E27FC236}">
                <a16:creationId xmlns="" xmlns:a16="http://schemas.microsoft.com/office/drawing/2014/main" id="{6EF9877E-6BF8-44AF-B9F4-82951F17FCFF}"/>
              </a:ext>
            </a:extLst>
          </p:cNvPr>
          <p:cNvSpPr txBox="1"/>
          <p:nvPr/>
        </p:nvSpPr>
        <p:spPr>
          <a:xfrm>
            <a:off x="4219509" y="754579"/>
            <a:ext cx="784510" cy="238527"/>
          </a:xfrm>
          <a:prstGeom prst="rect">
            <a:avLst/>
          </a:prstGeom>
          <a:noFill/>
        </p:spPr>
        <p:txBody>
          <a:bodyPr wrap="none" lIns="68580" tIns="34290" rIns="68580" bIns="34290" rtlCol="0">
            <a:spAutoFit/>
          </a:bodyPr>
          <a:lstStyle/>
          <a:p>
            <a:r>
              <a:rPr lang="en-US" sz="1100" b="1" dirty="0">
                <a:solidFill>
                  <a:schemeClr val="bg1"/>
                </a:solidFill>
                <a:latin typeface="Source Sans Pro" panose="020B0503030403020204" pitchFamily="34" charset="0"/>
              </a:rPr>
              <a:t>NBC 2016</a:t>
            </a:r>
          </a:p>
        </p:txBody>
      </p:sp>
      <p:sp>
        <p:nvSpPr>
          <p:cNvPr id="7" name="TextBox 6">
            <a:extLst>
              <a:ext uri="{FF2B5EF4-FFF2-40B4-BE49-F238E27FC236}">
                <a16:creationId xmlns="" xmlns:a16="http://schemas.microsoft.com/office/drawing/2014/main" id="{88B8BA04-1A8C-4A49-ACB5-6B4C54FE9908}"/>
              </a:ext>
            </a:extLst>
          </p:cNvPr>
          <p:cNvSpPr txBox="1"/>
          <p:nvPr/>
        </p:nvSpPr>
        <p:spPr>
          <a:xfrm>
            <a:off x="4219509" y="935554"/>
            <a:ext cx="2010704" cy="438582"/>
          </a:xfrm>
          <a:prstGeom prst="rect">
            <a:avLst/>
          </a:prstGeom>
          <a:noFill/>
        </p:spPr>
        <p:txBody>
          <a:bodyPr wrap="square" lIns="68580" tIns="34290" rIns="68580" bIns="34290" rtlCol="0">
            <a:spAutoFit/>
          </a:bodyPr>
          <a:lstStyle/>
          <a:p>
            <a:r>
              <a:rPr lang="en-US" sz="800" dirty="0">
                <a:solidFill>
                  <a:schemeClr val="bg1"/>
                </a:solidFill>
                <a:latin typeface="Source Sans Pro" panose="020B0503030403020204" pitchFamily="34" charset="0"/>
              </a:rPr>
              <a:t>Fire safety requirements, structural design and construction as per National Building Code 2016</a:t>
            </a:r>
          </a:p>
        </p:txBody>
      </p:sp>
      <p:sp>
        <p:nvSpPr>
          <p:cNvPr id="8" name="TextBox 7">
            <a:extLst>
              <a:ext uri="{FF2B5EF4-FFF2-40B4-BE49-F238E27FC236}">
                <a16:creationId xmlns="" xmlns:a16="http://schemas.microsoft.com/office/drawing/2014/main" id="{42AF0E6B-5A2C-4F05-90D5-485997C78914}"/>
              </a:ext>
            </a:extLst>
          </p:cNvPr>
          <p:cNvSpPr txBox="1"/>
          <p:nvPr/>
        </p:nvSpPr>
        <p:spPr>
          <a:xfrm>
            <a:off x="4876734" y="1578492"/>
            <a:ext cx="494366" cy="238527"/>
          </a:xfrm>
          <a:prstGeom prst="rect">
            <a:avLst/>
          </a:prstGeom>
          <a:noFill/>
        </p:spPr>
        <p:txBody>
          <a:bodyPr wrap="none" lIns="68580" tIns="34290" rIns="68580" bIns="34290" rtlCol="0">
            <a:spAutoFit/>
          </a:bodyPr>
          <a:lstStyle/>
          <a:p>
            <a:r>
              <a:rPr lang="en-US" sz="1100" b="1" dirty="0">
                <a:solidFill>
                  <a:schemeClr val="bg1"/>
                </a:solidFill>
                <a:latin typeface="Source Sans Pro" panose="020B0503030403020204" pitchFamily="34" charset="0"/>
              </a:rPr>
              <a:t>NFPA</a:t>
            </a:r>
          </a:p>
        </p:txBody>
      </p:sp>
      <p:sp>
        <p:nvSpPr>
          <p:cNvPr id="9" name="TextBox 8">
            <a:extLst>
              <a:ext uri="{FF2B5EF4-FFF2-40B4-BE49-F238E27FC236}">
                <a16:creationId xmlns="" xmlns:a16="http://schemas.microsoft.com/office/drawing/2014/main" id="{B18A2E9A-E22F-4E75-AF07-940BE0999D75}"/>
              </a:ext>
            </a:extLst>
          </p:cNvPr>
          <p:cNvSpPr txBox="1"/>
          <p:nvPr/>
        </p:nvSpPr>
        <p:spPr>
          <a:xfrm>
            <a:off x="4876734" y="1759466"/>
            <a:ext cx="2010704" cy="561692"/>
          </a:xfrm>
          <a:prstGeom prst="rect">
            <a:avLst/>
          </a:prstGeom>
          <a:noFill/>
        </p:spPr>
        <p:txBody>
          <a:bodyPr wrap="square" lIns="68580" tIns="34290" rIns="68580" bIns="34290" rtlCol="0">
            <a:spAutoFit/>
          </a:bodyPr>
          <a:lstStyle/>
          <a:p>
            <a:r>
              <a:rPr lang="en-US" sz="800" dirty="0">
                <a:solidFill>
                  <a:schemeClr val="bg1"/>
                </a:solidFill>
                <a:latin typeface="Source Sans Pro" panose="020B0503030403020204" pitchFamily="34" charset="0"/>
              </a:rPr>
              <a:t>Fire fighting systems as per various NFPA (National Fire Protection Association) codes – NFPA 13, NFPA 14, NFPA 20, NFPA 30, NFPA 72</a:t>
            </a:r>
          </a:p>
        </p:txBody>
      </p:sp>
      <p:sp>
        <p:nvSpPr>
          <p:cNvPr id="10" name="TextBox 9">
            <a:extLst>
              <a:ext uri="{FF2B5EF4-FFF2-40B4-BE49-F238E27FC236}">
                <a16:creationId xmlns="" xmlns:a16="http://schemas.microsoft.com/office/drawing/2014/main" id="{10C0C5D5-3F91-4A24-868C-AD1BC9BECC44}"/>
              </a:ext>
            </a:extLst>
          </p:cNvPr>
          <p:cNvSpPr txBox="1"/>
          <p:nvPr/>
        </p:nvSpPr>
        <p:spPr>
          <a:xfrm>
            <a:off x="5019609" y="2382900"/>
            <a:ext cx="1787990" cy="238527"/>
          </a:xfrm>
          <a:prstGeom prst="rect">
            <a:avLst/>
          </a:prstGeom>
          <a:noFill/>
        </p:spPr>
        <p:txBody>
          <a:bodyPr wrap="none" lIns="68580" tIns="34290" rIns="68580" bIns="34290" rtlCol="0">
            <a:spAutoFit/>
          </a:bodyPr>
          <a:lstStyle/>
          <a:p>
            <a:r>
              <a:rPr lang="nl-NL" sz="1100" b="1" dirty="0">
                <a:solidFill>
                  <a:schemeClr val="bg1"/>
                </a:solidFill>
                <a:latin typeface="Source Sans Pro" panose="020B0503030403020204" pitchFamily="34" charset="0"/>
              </a:rPr>
              <a:t>IS 15105 &amp; OISD STD 114</a:t>
            </a:r>
          </a:p>
        </p:txBody>
      </p:sp>
      <p:sp>
        <p:nvSpPr>
          <p:cNvPr id="11" name="TextBox 10">
            <a:extLst>
              <a:ext uri="{FF2B5EF4-FFF2-40B4-BE49-F238E27FC236}">
                <a16:creationId xmlns="" xmlns:a16="http://schemas.microsoft.com/office/drawing/2014/main" id="{CA98A05E-945D-4B46-8BB6-33DA56DBCD2D}"/>
              </a:ext>
            </a:extLst>
          </p:cNvPr>
          <p:cNvSpPr txBox="1"/>
          <p:nvPr/>
        </p:nvSpPr>
        <p:spPr>
          <a:xfrm>
            <a:off x="5019609" y="2563874"/>
            <a:ext cx="2010704" cy="315471"/>
          </a:xfrm>
          <a:prstGeom prst="rect">
            <a:avLst/>
          </a:prstGeom>
          <a:noFill/>
        </p:spPr>
        <p:txBody>
          <a:bodyPr wrap="square" lIns="68580" tIns="34290" rIns="68580" bIns="34290" rtlCol="0">
            <a:spAutoFit/>
          </a:bodyPr>
          <a:lstStyle/>
          <a:p>
            <a:r>
              <a:rPr lang="en-US" sz="800" dirty="0">
                <a:solidFill>
                  <a:schemeClr val="bg1"/>
                </a:solidFill>
                <a:latin typeface="Source Sans Pro" panose="020B0503030403020204" pitchFamily="34" charset="0"/>
              </a:rPr>
              <a:t>Related to Fire system and safe handling of hazardous material </a:t>
            </a:r>
          </a:p>
        </p:txBody>
      </p:sp>
      <p:sp>
        <p:nvSpPr>
          <p:cNvPr id="12" name="TextBox 11">
            <a:extLst>
              <a:ext uri="{FF2B5EF4-FFF2-40B4-BE49-F238E27FC236}">
                <a16:creationId xmlns="" xmlns:a16="http://schemas.microsoft.com/office/drawing/2014/main" id="{43AB5BC5-1B0E-4ED7-B2C7-C7CA1CB1DCE3}"/>
              </a:ext>
            </a:extLst>
          </p:cNvPr>
          <p:cNvSpPr txBox="1"/>
          <p:nvPr/>
        </p:nvSpPr>
        <p:spPr>
          <a:xfrm>
            <a:off x="4848159" y="3175009"/>
            <a:ext cx="2097369" cy="407804"/>
          </a:xfrm>
          <a:prstGeom prst="rect">
            <a:avLst/>
          </a:prstGeom>
          <a:noFill/>
        </p:spPr>
        <p:txBody>
          <a:bodyPr wrap="none" lIns="68580" tIns="34290" rIns="68580" bIns="34290" rtlCol="0">
            <a:spAutoFit/>
          </a:bodyPr>
          <a:lstStyle/>
          <a:p>
            <a:r>
              <a:rPr lang="en-US" sz="1100" b="1" dirty="0">
                <a:solidFill>
                  <a:schemeClr val="bg1"/>
                </a:solidFill>
                <a:latin typeface="Source Sans Pro" panose="020B0503030403020204" pitchFamily="34" charset="0"/>
              </a:rPr>
              <a:t>Permission from designated</a:t>
            </a:r>
          </a:p>
          <a:p>
            <a:r>
              <a:rPr lang="en-US" sz="1100" b="1" dirty="0">
                <a:solidFill>
                  <a:schemeClr val="bg1"/>
                </a:solidFill>
                <a:latin typeface="Source Sans Pro" panose="020B0503030403020204" pitchFamily="34" charset="0"/>
              </a:rPr>
              <a:t>authorities to store chemicals</a:t>
            </a:r>
          </a:p>
        </p:txBody>
      </p:sp>
      <p:sp>
        <p:nvSpPr>
          <p:cNvPr id="13" name="TextBox 12">
            <a:extLst>
              <a:ext uri="{FF2B5EF4-FFF2-40B4-BE49-F238E27FC236}">
                <a16:creationId xmlns="" xmlns:a16="http://schemas.microsoft.com/office/drawing/2014/main" id="{D6DCFCE6-2CF2-4D73-9B9F-744C32F46609}"/>
              </a:ext>
            </a:extLst>
          </p:cNvPr>
          <p:cNvSpPr txBox="1"/>
          <p:nvPr/>
        </p:nvSpPr>
        <p:spPr>
          <a:xfrm>
            <a:off x="4848159" y="3506322"/>
            <a:ext cx="2010704" cy="438582"/>
          </a:xfrm>
          <a:prstGeom prst="rect">
            <a:avLst/>
          </a:prstGeom>
          <a:noFill/>
        </p:spPr>
        <p:txBody>
          <a:bodyPr wrap="square" lIns="68580" tIns="34290" rIns="68580" bIns="34290" rtlCol="0">
            <a:spAutoFit/>
          </a:bodyPr>
          <a:lstStyle/>
          <a:p>
            <a:pPr fontAlgn="base"/>
            <a:r>
              <a:rPr lang="en-US" sz="800" dirty="0">
                <a:solidFill>
                  <a:schemeClr val="bg1"/>
                </a:solidFill>
                <a:latin typeface="Source Sans Pro"/>
                <a:ea typeface="Calibri"/>
              </a:rPr>
              <a:t>Gram </a:t>
            </a:r>
            <a:r>
              <a:rPr lang="en-US" sz="800" dirty="0" err="1">
                <a:solidFill>
                  <a:schemeClr val="bg1"/>
                </a:solidFill>
                <a:latin typeface="Source Sans Pro"/>
                <a:ea typeface="Calibri"/>
              </a:rPr>
              <a:t>Panchayat</a:t>
            </a:r>
            <a:r>
              <a:rPr lang="en-US" sz="800" dirty="0">
                <a:solidFill>
                  <a:schemeClr val="bg1"/>
                </a:solidFill>
                <a:latin typeface="Source Sans Pro"/>
                <a:ea typeface="Calibri"/>
              </a:rPr>
              <a:t> NOC, </a:t>
            </a:r>
          </a:p>
          <a:p>
            <a:pPr fontAlgn="base"/>
            <a:r>
              <a:rPr lang="en-US" sz="800" dirty="0">
                <a:solidFill>
                  <a:schemeClr val="bg1"/>
                </a:solidFill>
                <a:latin typeface="Source Sans Pro"/>
                <a:ea typeface="Calibri"/>
              </a:rPr>
              <a:t>FIRE NOC from Maharashtra State Govt.</a:t>
            </a:r>
            <a:endParaRPr lang="en-US" sz="800" b="1" dirty="0">
              <a:solidFill>
                <a:schemeClr val="bg1"/>
              </a:solidFill>
              <a:latin typeface="Source Sans Pro"/>
              <a:ea typeface="Calibri"/>
            </a:endParaRPr>
          </a:p>
        </p:txBody>
      </p:sp>
      <p:sp>
        <p:nvSpPr>
          <p:cNvPr id="14" name="TextBox 13">
            <a:extLst>
              <a:ext uri="{FF2B5EF4-FFF2-40B4-BE49-F238E27FC236}">
                <a16:creationId xmlns="" xmlns:a16="http://schemas.microsoft.com/office/drawing/2014/main" id="{55BF83F0-3F22-4D9D-B943-341D86592C6B}"/>
              </a:ext>
            </a:extLst>
          </p:cNvPr>
          <p:cNvSpPr txBox="1"/>
          <p:nvPr/>
        </p:nvSpPr>
        <p:spPr>
          <a:xfrm>
            <a:off x="4225224" y="4071862"/>
            <a:ext cx="877484" cy="238527"/>
          </a:xfrm>
          <a:prstGeom prst="rect">
            <a:avLst/>
          </a:prstGeom>
          <a:noFill/>
        </p:spPr>
        <p:txBody>
          <a:bodyPr wrap="none" lIns="68580" tIns="34290" rIns="68580" bIns="34290" rtlCol="0">
            <a:spAutoFit/>
          </a:bodyPr>
          <a:lstStyle/>
          <a:p>
            <a:r>
              <a:rPr lang="en-US" sz="1100" b="1" dirty="0">
                <a:solidFill>
                  <a:schemeClr val="bg1"/>
                </a:solidFill>
                <a:latin typeface="Source Sans Pro" panose="020B0503030403020204" pitchFamily="34" charset="0"/>
              </a:rPr>
              <a:t>CTE &amp; CTO </a:t>
            </a:r>
          </a:p>
        </p:txBody>
      </p:sp>
      <p:sp>
        <p:nvSpPr>
          <p:cNvPr id="15" name="TextBox 14">
            <a:extLst>
              <a:ext uri="{FF2B5EF4-FFF2-40B4-BE49-F238E27FC236}">
                <a16:creationId xmlns="" xmlns:a16="http://schemas.microsoft.com/office/drawing/2014/main" id="{7AC6D9CF-1D5B-4FC6-9020-452E1665A73B}"/>
              </a:ext>
            </a:extLst>
          </p:cNvPr>
          <p:cNvSpPr txBox="1"/>
          <p:nvPr/>
        </p:nvSpPr>
        <p:spPr>
          <a:xfrm>
            <a:off x="4225224" y="4251151"/>
            <a:ext cx="2010704" cy="315471"/>
          </a:xfrm>
          <a:prstGeom prst="rect">
            <a:avLst/>
          </a:prstGeom>
          <a:noFill/>
        </p:spPr>
        <p:txBody>
          <a:bodyPr wrap="square" lIns="68580" tIns="34290" rIns="68580" bIns="34290" rtlCol="0">
            <a:spAutoFit/>
          </a:bodyPr>
          <a:lstStyle/>
          <a:p>
            <a:r>
              <a:rPr lang="en-US" sz="800" dirty="0">
                <a:solidFill>
                  <a:schemeClr val="bg1"/>
                </a:solidFill>
                <a:latin typeface="Source Sans Pro" panose="020B0503030403020204" pitchFamily="34" charset="0"/>
              </a:rPr>
              <a:t>Granting of Consent to Establish &amp; Consent to Operate from MPCB</a:t>
            </a:r>
          </a:p>
        </p:txBody>
      </p:sp>
      <p:sp>
        <p:nvSpPr>
          <p:cNvPr id="16" name="TextBox 15">
            <a:extLst>
              <a:ext uri="{FF2B5EF4-FFF2-40B4-BE49-F238E27FC236}">
                <a16:creationId xmlns="" xmlns:a16="http://schemas.microsoft.com/office/drawing/2014/main" id="{9165906C-C454-4737-A3E3-12670710230B}"/>
              </a:ext>
            </a:extLst>
          </p:cNvPr>
          <p:cNvSpPr txBox="1"/>
          <p:nvPr/>
        </p:nvSpPr>
        <p:spPr>
          <a:xfrm>
            <a:off x="2047005" y="2498316"/>
            <a:ext cx="1446550"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Compliances</a:t>
            </a:r>
          </a:p>
        </p:txBody>
      </p:sp>
      <p:pic>
        <p:nvPicPr>
          <p:cNvPr id="17" name="Picture 16">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8799246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D8E8EB7-B08C-4EAB-9199-C4C94EFE5C68}"/>
              </a:ext>
            </a:extLst>
          </p:cNvPr>
          <p:cNvPicPr>
            <a:picLocks noChangeAspect="1"/>
          </p:cNvPicPr>
          <p:nvPr/>
        </p:nvPicPr>
        <p:blipFill rotWithShape="1">
          <a:blip r:embed="rId2">
            <a:extLst>
              <a:ext uri="{28A0092B-C50C-407E-A947-70E740481C1C}">
                <a14:useLocalDpi xmlns:a14="http://schemas.microsoft.com/office/drawing/2010/main" val="0"/>
              </a:ext>
            </a:extLst>
          </a:blip>
          <a:srcRect l="1427" t="3430" b="7102"/>
          <a:stretch/>
        </p:blipFill>
        <p:spPr>
          <a:xfrm>
            <a:off x="464914" y="780247"/>
            <a:ext cx="3200333" cy="4113222"/>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 xmlns:a16="http://schemas.microsoft.com/office/drawing/2014/main" id="{73362283-A0A6-4BF9-8726-20EA15D1BD8D}"/>
              </a:ext>
            </a:extLst>
          </p:cNvPr>
          <p:cNvSpPr txBox="1"/>
          <p:nvPr/>
        </p:nvSpPr>
        <p:spPr>
          <a:xfrm>
            <a:off x="405244" y="301337"/>
            <a:ext cx="2951770"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NOC From Gram Panchayat</a:t>
            </a:r>
          </a:p>
        </p:txBody>
      </p:sp>
      <p:sp>
        <p:nvSpPr>
          <p:cNvPr id="8" name="Isosceles Triangle 7">
            <a:extLst>
              <a:ext uri="{FF2B5EF4-FFF2-40B4-BE49-F238E27FC236}">
                <a16:creationId xmlns="" xmlns:a16="http://schemas.microsoft.com/office/drawing/2014/main" id="{8F026FCE-A413-40CD-9BC2-CF9798F1F0BE}"/>
              </a:ext>
            </a:extLst>
          </p:cNvPr>
          <p:cNvSpPr/>
          <p:nvPr/>
        </p:nvSpPr>
        <p:spPr>
          <a:xfrm rot="14835814">
            <a:off x="3348369" y="1586341"/>
            <a:ext cx="290422" cy="2216863"/>
          </a:xfrm>
          <a:prstGeom prst="triangle">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dirty="0"/>
          </a:p>
        </p:txBody>
      </p:sp>
      <p:pic>
        <p:nvPicPr>
          <p:cNvPr id="7" name="Picture 4">
            <a:extLst>
              <a:ext uri="{FF2B5EF4-FFF2-40B4-BE49-F238E27FC236}">
                <a16:creationId xmlns="" xmlns:a16="http://schemas.microsoft.com/office/drawing/2014/main" id="{D0E98730-34D3-4F64-B058-5212EAAFA0AC}"/>
              </a:ext>
            </a:extLst>
          </p:cNvPr>
          <p:cNvPicPr>
            <a:picLocks noChangeAspect="1" noChangeArrowheads="1"/>
          </p:cNvPicPr>
          <p:nvPr/>
        </p:nvPicPr>
        <p:blipFill rotWithShape="1">
          <a:blip r:embed="rId3"/>
          <a:srcRect l="13480" t="26434" r="2192" b="11885"/>
          <a:stretch/>
        </p:blipFill>
        <p:spPr bwMode="auto">
          <a:xfrm>
            <a:off x="3855850" y="1488370"/>
            <a:ext cx="5049159" cy="2076362"/>
          </a:xfrm>
          <a:prstGeom prst="rect">
            <a:avLst/>
          </a:prstGeom>
          <a:solidFill>
            <a:srgbClr val="FFFFFF">
              <a:shade val="85000"/>
            </a:srgbClr>
          </a:solidFill>
          <a:ln w="88900" cap="sq">
            <a:solidFill>
              <a:srgbClr val="133E80"/>
            </a:solidFill>
            <a:miter lim="800000"/>
          </a:ln>
          <a:effectLst/>
          <a:scene3d>
            <a:camera prst="orthographicFront"/>
            <a:lightRig rig="twoPt" dir="t">
              <a:rot lat="0" lon="0" rev="7200000"/>
            </a:lightRig>
          </a:scene3d>
          <a:sp3d>
            <a:contourClr>
              <a:srgbClr val="FFFFFF"/>
            </a:contourClr>
          </a:sp3d>
        </p:spPr>
      </p:pic>
      <p:pic>
        <p:nvPicPr>
          <p:cNvPr id="6" name="Picture 5">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10742790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2230419"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Provisional Fire NOC</a:t>
            </a:r>
          </a:p>
        </p:txBody>
      </p:sp>
      <p:pic>
        <p:nvPicPr>
          <p:cNvPr id="5" name="Picture 4">
            <a:extLst>
              <a:ext uri="{FF2B5EF4-FFF2-40B4-BE49-F238E27FC236}">
                <a16:creationId xmlns="" xmlns:a16="http://schemas.microsoft.com/office/drawing/2014/main" id="{6750A6B8-9FB0-4154-AE49-FB158F781403}"/>
              </a:ext>
            </a:extLst>
          </p:cNvPr>
          <p:cNvPicPr>
            <a:picLocks noChangeAspect="1"/>
          </p:cNvPicPr>
          <p:nvPr/>
        </p:nvPicPr>
        <p:blipFill rotWithShape="1">
          <a:blip r:embed="rId2">
            <a:extLst>
              <a:ext uri="{28A0092B-C50C-407E-A947-70E740481C1C}">
                <a14:useLocalDpi xmlns:a14="http://schemas.microsoft.com/office/drawing/2010/main" val="0"/>
              </a:ext>
            </a:extLst>
          </a:blip>
          <a:srcRect l="22159" r="20519"/>
          <a:stretch/>
        </p:blipFill>
        <p:spPr>
          <a:xfrm>
            <a:off x="488373" y="729858"/>
            <a:ext cx="3215555" cy="4199330"/>
          </a:xfrm>
          <a:prstGeom prst="rect">
            <a:avLst/>
          </a:prstGeom>
          <a:ln>
            <a:noFill/>
          </a:ln>
          <a:effectLst>
            <a:outerShdw blurRad="292100" dist="139700" dir="2700000" algn="tl" rotWithShape="0">
              <a:srgbClr val="333333">
                <a:alpha val="65000"/>
              </a:srgbClr>
            </a:outerShdw>
          </a:effectLst>
        </p:spPr>
      </p:pic>
      <p:sp>
        <p:nvSpPr>
          <p:cNvPr id="7" name="Isosceles Triangle 6">
            <a:extLst>
              <a:ext uri="{FF2B5EF4-FFF2-40B4-BE49-F238E27FC236}">
                <a16:creationId xmlns="" xmlns:a16="http://schemas.microsoft.com/office/drawing/2014/main" id="{5C081F90-4B30-4E9B-B01E-662AA5282169}"/>
              </a:ext>
            </a:extLst>
          </p:cNvPr>
          <p:cNvSpPr/>
          <p:nvPr/>
        </p:nvSpPr>
        <p:spPr>
          <a:xfrm rot="15436469">
            <a:off x="3731178" y="1925569"/>
            <a:ext cx="321047" cy="1613783"/>
          </a:xfrm>
          <a:prstGeom prst="triangle">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dirty="0"/>
          </a:p>
        </p:txBody>
      </p:sp>
      <p:pic>
        <p:nvPicPr>
          <p:cNvPr id="6" name="Picture 4">
            <a:extLst>
              <a:ext uri="{FF2B5EF4-FFF2-40B4-BE49-F238E27FC236}">
                <a16:creationId xmlns="" xmlns:a16="http://schemas.microsoft.com/office/drawing/2014/main" id="{EA1189BD-2957-4571-9924-B936FFD1AFAE}"/>
              </a:ext>
            </a:extLst>
          </p:cNvPr>
          <p:cNvPicPr>
            <a:picLocks noChangeAspect="1" noChangeArrowheads="1"/>
          </p:cNvPicPr>
          <p:nvPr/>
        </p:nvPicPr>
        <p:blipFill rotWithShape="1">
          <a:blip r:embed="rId3"/>
          <a:srcRect l="32599" t="34655" r="30519" b="43517"/>
          <a:stretch/>
        </p:blipFill>
        <p:spPr bwMode="auto">
          <a:xfrm>
            <a:off x="4006002" y="1454446"/>
            <a:ext cx="4845569" cy="1612338"/>
          </a:xfrm>
          <a:prstGeom prst="rect">
            <a:avLst/>
          </a:prstGeom>
          <a:solidFill>
            <a:srgbClr val="FFFFFF">
              <a:shade val="85000"/>
            </a:srgbClr>
          </a:solidFill>
          <a:ln w="88900" cap="sq">
            <a:solidFill>
              <a:srgbClr val="133E80"/>
            </a:solidFill>
            <a:miter lim="800000"/>
          </a:ln>
          <a:effectLst/>
          <a:scene3d>
            <a:camera prst="orthographicFront"/>
            <a:lightRig rig="twoPt" dir="t">
              <a:rot lat="0" lon="0" rev="7200000"/>
            </a:lightRig>
          </a:scene3d>
          <a:sp3d>
            <a:contourClr>
              <a:srgbClr val="FFFFFF"/>
            </a:contourClr>
          </a:sp3d>
        </p:spPr>
      </p:pic>
      <p:pic>
        <p:nvPicPr>
          <p:cNvPr id="8" name="Picture 7">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10838939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1589218"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Final Fire NOC</a:t>
            </a:r>
          </a:p>
        </p:txBody>
      </p:sp>
      <p:pic>
        <p:nvPicPr>
          <p:cNvPr id="6" name="Picture 5">
            <a:extLst>
              <a:ext uri="{FF2B5EF4-FFF2-40B4-BE49-F238E27FC236}">
                <a16:creationId xmlns="" xmlns:a16="http://schemas.microsoft.com/office/drawing/2014/main" id="{A263EEBF-0A53-464A-99AC-4F7EDB12C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6772" y="699130"/>
            <a:ext cx="3520745" cy="444437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9361246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3362283-A0A6-4BF9-8726-20EA15D1BD8D}"/>
              </a:ext>
            </a:extLst>
          </p:cNvPr>
          <p:cNvSpPr txBox="1"/>
          <p:nvPr/>
        </p:nvSpPr>
        <p:spPr>
          <a:xfrm>
            <a:off x="405244" y="301337"/>
            <a:ext cx="2139047"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Build-to-suit Facility</a:t>
            </a:r>
          </a:p>
        </p:txBody>
      </p:sp>
      <p:sp>
        <p:nvSpPr>
          <p:cNvPr id="7" name="Rectangle 6">
            <a:extLst>
              <a:ext uri="{FF2B5EF4-FFF2-40B4-BE49-F238E27FC236}">
                <a16:creationId xmlns="" xmlns:a16="http://schemas.microsoft.com/office/drawing/2014/main" id="{C0A6173E-E100-4F58-8A52-F5D922DF453F}"/>
              </a:ext>
            </a:extLst>
          </p:cNvPr>
          <p:cNvSpPr/>
          <p:nvPr/>
        </p:nvSpPr>
        <p:spPr>
          <a:xfrm>
            <a:off x="393552" y="1283470"/>
            <a:ext cx="8095821" cy="1915909"/>
          </a:xfrm>
          <a:prstGeom prst="rect">
            <a:avLst/>
          </a:prstGeom>
        </p:spPr>
        <p:txBody>
          <a:bodyPr wrap="square" lIns="68580" tIns="34290" rIns="68580" bIns="34290">
            <a:spAutoFit/>
          </a:bodyPr>
          <a:lstStyle/>
          <a:p>
            <a:pPr marL="257175" indent="-257175">
              <a:buClr>
                <a:schemeClr val="tx1"/>
              </a:buClr>
              <a:buFont typeface="Arial" panose="020B0604020202020204" pitchFamily="34" charset="0"/>
              <a:buChar char="•"/>
            </a:pPr>
            <a:r>
              <a:rPr lang="en-US" sz="1500" dirty="0">
                <a:latin typeface="Source Sans Pro" panose="020B0503030403020204" pitchFamily="34" charset="0"/>
              </a:rPr>
              <a:t>Needs of our customers are paramount, customization / scalability /flexibility are the need of the hour.</a:t>
            </a:r>
          </a:p>
          <a:p>
            <a:pPr marL="257175" indent="-257175">
              <a:buClr>
                <a:schemeClr val="tx1"/>
              </a:buClr>
              <a:buFont typeface="Arial" panose="020B0604020202020204" pitchFamily="34" charset="0"/>
              <a:buChar char="•"/>
            </a:pPr>
            <a:endParaRPr lang="en-US" sz="1500" dirty="0">
              <a:latin typeface="Source Sans Pro" panose="020B0503030403020204" pitchFamily="34" charset="0"/>
            </a:endParaRPr>
          </a:p>
          <a:p>
            <a:pPr marL="257175" indent="-257175">
              <a:buClr>
                <a:schemeClr val="tx1"/>
              </a:buClr>
              <a:buFont typeface="Arial" panose="020B0604020202020204" pitchFamily="34" charset="0"/>
              <a:buChar char="•"/>
            </a:pPr>
            <a:r>
              <a:rPr lang="en-US" sz="1500" dirty="0">
                <a:latin typeface="Source Sans Pro" panose="020B0503030403020204" pitchFamily="34" charset="0"/>
              </a:rPr>
              <a:t>We have factored in build-to-suit concept in order to come up with perfect and accurate solutions tailor-made for each of our customers.</a:t>
            </a:r>
          </a:p>
          <a:p>
            <a:pPr marL="257175" indent="-257175">
              <a:buClr>
                <a:schemeClr val="tx1"/>
              </a:buClr>
              <a:buFont typeface="Arial" panose="020B0604020202020204" pitchFamily="34" charset="0"/>
              <a:buChar char="•"/>
            </a:pPr>
            <a:endParaRPr lang="en-US" sz="1500" dirty="0">
              <a:latin typeface="Source Sans Pro" panose="020B0503030403020204" pitchFamily="34" charset="0"/>
            </a:endParaRPr>
          </a:p>
          <a:p>
            <a:pPr marL="257175" indent="-257175">
              <a:buClr>
                <a:schemeClr val="tx1"/>
              </a:buClr>
              <a:buFont typeface="Arial" panose="020B0604020202020204" pitchFamily="34" charset="0"/>
              <a:buChar char="•"/>
            </a:pPr>
            <a:r>
              <a:rPr lang="en-US" sz="1500" dirty="0">
                <a:latin typeface="Source Sans Pro" panose="020B0503030403020204" pitchFamily="34" charset="0"/>
              </a:rPr>
              <a:t>Tell us your specific requirements for your precious chemicals, and we will </a:t>
            </a:r>
            <a:r>
              <a:rPr lang="en-US" sz="1500" dirty="0" err="1">
                <a:latin typeface="Source Sans Pro" panose="020B0503030403020204" pitchFamily="34" charset="0"/>
              </a:rPr>
              <a:t>customise</a:t>
            </a:r>
            <a:r>
              <a:rPr lang="en-US" sz="1500" dirty="0">
                <a:latin typeface="Source Sans Pro" panose="020B0503030403020204" pitchFamily="34" charset="0"/>
              </a:rPr>
              <a:t> an area just for your needs. A perfect solution.</a:t>
            </a:r>
          </a:p>
        </p:txBody>
      </p:sp>
      <p:pic>
        <p:nvPicPr>
          <p:cNvPr id="5" name="Picture 4">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2628982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2677656"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Manpower Development</a:t>
            </a:r>
            <a:endParaRPr lang="en-US" sz="1700" b="1" dirty="0">
              <a:solidFill>
                <a:srgbClr val="143D80"/>
              </a:solidFill>
              <a:latin typeface="Source Sans Pro" panose="020B0503030403020204" pitchFamily="34" charset="0"/>
            </a:endParaRPr>
          </a:p>
        </p:txBody>
      </p:sp>
      <p:sp>
        <p:nvSpPr>
          <p:cNvPr id="7" name="Rectangle 6">
            <a:extLst>
              <a:ext uri="{FF2B5EF4-FFF2-40B4-BE49-F238E27FC236}">
                <a16:creationId xmlns="" xmlns:a16="http://schemas.microsoft.com/office/drawing/2014/main" id="{C0A6173E-E100-4F58-8A52-F5D922DF453F}"/>
              </a:ext>
            </a:extLst>
          </p:cNvPr>
          <p:cNvSpPr/>
          <p:nvPr/>
        </p:nvSpPr>
        <p:spPr>
          <a:xfrm>
            <a:off x="393552" y="1283470"/>
            <a:ext cx="8095821" cy="3762569"/>
          </a:xfrm>
          <a:prstGeom prst="rect">
            <a:avLst/>
          </a:prstGeom>
        </p:spPr>
        <p:txBody>
          <a:bodyPr wrap="square" lIns="68580" tIns="34290" rIns="68580" bIns="34290">
            <a:spAutoFit/>
          </a:bodyPr>
          <a:lstStyle/>
          <a:p>
            <a:pPr marL="257175" indent="-257175">
              <a:buClr>
                <a:schemeClr val="tx1"/>
              </a:buClr>
              <a:buFont typeface="Arial" panose="020B0604020202020204" pitchFamily="34" charset="0"/>
              <a:buChar char="•"/>
            </a:pPr>
            <a:r>
              <a:rPr lang="en-US" sz="1500" dirty="0">
                <a:latin typeface="Source Sans Pro" panose="020B0503030403020204" pitchFamily="34" charset="0"/>
              </a:rPr>
              <a:t>Dedicated HSSE </a:t>
            </a:r>
            <a:r>
              <a:rPr lang="en-US" sz="1500" dirty="0">
                <a:latin typeface="Source Sans Pro" panose="020B0503030403020204" pitchFamily="34" charset="0"/>
              </a:rPr>
              <a:t>Officer for Chem Store </a:t>
            </a:r>
            <a:r>
              <a:rPr lang="en-US" sz="1500" dirty="0">
                <a:latin typeface="Source Sans Pro" panose="020B0503030403020204" pitchFamily="34" charset="0"/>
              </a:rPr>
              <a:t>site</a:t>
            </a:r>
          </a:p>
          <a:p>
            <a:pPr>
              <a:buClr>
                <a:schemeClr val="tx1"/>
              </a:buClr>
            </a:pPr>
            <a:endParaRPr lang="en-US" sz="1500" dirty="0">
              <a:latin typeface="Source Sans Pro" panose="020B0503030403020204" pitchFamily="34" charset="0"/>
            </a:endParaRPr>
          </a:p>
          <a:p>
            <a:pPr marL="257175" indent="-257175">
              <a:buClr>
                <a:schemeClr val="tx1"/>
              </a:buClr>
              <a:buFont typeface="Arial" panose="020B0604020202020204" pitchFamily="34" charset="0"/>
              <a:buChar char="•"/>
            </a:pPr>
            <a:r>
              <a:rPr lang="en-US" sz="1500" dirty="0">
                <a:latin typeface="Source Sans Pro" panose="020B0503030403020204" pitchFamily="34" charset="0"/>
              </a:rPr>
              <a:t>Conducting mock fire drills </a:t>
            </a:r>
            <a:r>
              <a:rPr lang="en-US" sz="1500" dirty="0">
                <a:solidFill>
                  <a:srgbClr val="FF0000"/>
                </a:solidFill>
                <a:latin typeface="Source Sans Pro" panose="020B0503030403020204" pitchFamily="34" charset="0"/>
              </a:rPr>
              <a:t>and </a:t>
            </a:r>
            <a:r>
              <a:rPr lang="en-US" sz="1500" dirty="0">
                <a:latin typeface="Source Sans Pro" panose="020B0503030403020204" pitchFamily="34" charset="0"/>
              </a:rPr>
              <a:t>emergency </a:t>
            </a:r>
            <a:r>
              <a:rPr lang="en-US" sz="1500" dirty="0">
                <a:latin typeface="Source Sans Pro" panose="020B0503030403020204" pitchFamily="34" charset="0"/>
              </a:rPr>
              <a:t>situations</a:t>
            </a:r>
          </a:p>
          <a:p>
            <a:pPr marL="257175" indent="-257175">
              <a:buClr>
                <a:schemeClr val="tx1"/>
              </a:buClr>
              <a:buFont typeface="Arial" panose="020B0604020202020204" pitchFamily="34" charset="0"/>
              <a:buChar char="•"/>
            </a:pPr>
            <a:endParaRPr lang="en-US" sz="1500" dirty="0">
              <a:latin typeface="Source Sans Pro" panose="020B0503030403020204" pitchFamily="34" charset="0"/>
            </a:endParaRPr>
          </a:p>
          <a:p>
            <a:pPr marL="257175" indent="-257175">
              <a:buClr>
                <a:schemeClr val="tx1"/>
              </a:buClr>
              <a:buFont typeface="Arial" panose="020B0604020202020204" pitchFamily="34" charset="0"/>
              <a:buChar char="•"/>
            </a:pPr>
            <a:r>
              <a:rPr lang="en-US" sz="1500" dirty="0">
                <a:latin typeface="Source Sans Pro" panose="020B0503030403020204" pitchFamily="34" charset="0"/>
              </a:rPr>
              <a:t>Specific safety </a:t>
            </a:r>
            <a:r>
              <a:rPr lang="en-US" sz="1500" dirty="0">
                <a:latin typeface="Source Sans Pro" panose="020B0503030403020204" pitchFamily="34" charset="0"/>
              </a:rPr>
              <a:t>briefings to </a:t>
            </a:r>
            <a:r>
              <a:rPr lang="en-US" sz="1500" dirty="0">
                <a:latin typeface="Source Sans Pro" panose="020B0503030403020204" pitchFamily="34" charset="0"/>
              </a:rPr>
              <a:t>all levels </a:t>
            </a:r>
            <a:r>
              <a:rPr lang="en-US" sz="1500" dirty="0">
                <a:latin typeface="Source Sans Pro" panose="020B0503030403020204" pitchFamily="34" charset="0"/>
              </a:rPr>
              <a:t>of </a:t>
            </a:r>
            <a:r>
              <a:rPr lang="en-US" sz="1500" dirty="0">
                <a:latin typeface="Source Sans Pro" panose="020B0503030403020204" pitchFamily="34" charset="0"/>
              </a:rPr>
              <a:t>staff</a:t>
            </a:r>
          </a:p>
          <a:p>
            <a:pPr marL="257175" indent="-257175">
              <a:buClr>
                <a:schemeClr val="tx1"/>
              </a:buClr>
              <a:buFont typeface="Arial" panose="020B0604020202020204" pitchFamily="34" charset="0"/>
              <a:buChar char="•"/>
            </a:pPr>
            <a:endParaRPr lang="en-US" sz="1500" dirty="0">
              <a:latin typeface="Source Sans Pro" panose="020B0503030403020204" pitchFamily="34" charset="0"/>
            </a:endParaRPr>
          </a:p>
          <a:p>
            <a:pPr marL="257175" indent="-257175">
              <a:buClr>
                <a:schemeClr val="tx1"/>
              </a:buClr>
              <a:buFont typeface="Arial" panose="020B0604020202020204" pitchFamily="34" charset="0"/>
              <a:buChar char="•"/>
            </a:pPr>
            <a:r>
              <a:rPr lang="en-US" sz="1500" dirty="0">
                <a:latin typeface="Source Sans Pro" panose="020B0503030403020204" pitchFamily="34" charset="0"/>
              </a:rPr>
              <a:t>Checklists </a:t>
            </a:r>
            <a:r>
              <a:rPr lang="en-US" sz="1500" dirty="0">
                <a:latin typeface="Source Sans Pro" panose="020B0503030403020204" pitchFamily="34" charset="0"/>
              </a:rPr>
              <a:t>for various aspects ex - MHEs, Fire fighting </a:t>
            </a:r>
            <a:r>
              <a:rPr lang="en-US" sz="1500" dirty="0">
                <a:latin typeface="Source Sans Pro" panose="020B0503030403020204" pitchFamily="34" charset="0"/>
              </a:rPr>
              <a:t>equipment's, </a:t>
            </a:r>
            <a:r>
              <a:rPr lang="en-US" sz="1500" dirty="0">
                <a:latin typeface="Source Sans Pro" panose="020B0503030403020204" pitchFamily="34" charset="0"/>
              </a:rPr>
              <a:t>racks, inventory, </a:t>
            </a:r>
            <a:r>
              <a:rPr lang="en-US" sz="1500" dirty="0">
                <a:latin typeface="Source Sans Pro" panose="020B0503030403020204" pitchFamily="34" charset="0"/>
              </a:rPr>
              <a:t>etc. </a:t>
            </a:r>
          </a:p>
          <a:p>
            <a:pPr marL="600075" lvl="1" indent="-257175">
              <a:buClr>
                <a:schemeClr val="tx1"/>
              </a:buClr>
              <a:buFont typeface="Arial" panose="020B0604020202020204" pitchFamily="34" charset="0"/>
              <a:buChar char="•"/>
            </a:pPr>
            <a:r>
              <a:rPr lang="en-US" sz="1500" dirty="0">
                <a:latin typeface="Source Sans Pro" panose="020B0503030403020204" pitchFamily="34" charset="0"/>
              </a:rPr>
              <a:t>UNLOADING/ </a:t>
            </a:r>
            <a:r>
              <a:rPr lang="en-US" sz="1500" dirty="0">
                <a:latin typeface="Source Sans Pro" panose="020B0503030403020204" pitchFamily="34" charset="0"/>
              </a:rPr>
              <a:t>LOADING</a:t>
            </a:r>
          </a:p>
          <a:p>
            <a:pPr marL="600075" lvl="1" indent="-257175">
              <a:buClr>
                <a:schemeClr val="tx1"/>
              </a:buClr>
              <a:buFont typeface="Arial" panose="020B0604020202020204" pitchFamily="34" charset="0"/>
              <a:buChar char="•"/>
            </a:pPr>
            <a:r>
              <a:rPr lang="en-US" sz="1500" dirty="0">
                <a:latin typeface="Source Sans Pro" panose="020B0503030403020204" pitchFamily="34" charset="0"/>
              </a:rPr>
              <a:t>STACKER</a:t>
            </a:r>
          </a:p>
          <a:p>
            <a:pPr marL="600075" lvl="1" indent="-257175">
              <a:buClr>
                <a:schemeClr val="tx1"/>
              </a:buClr>
              <a:buFont typeface="Arial" panose="020B0604020202020204" pitchFamily="34" charset="0"/>
              <a:buChar char="•"/>
            </a:pPr>
            <a:r>
              <a:rPr lang="en-US" sz="1500" dirty="0">
                <a:latin typeface="Source Sans Pro" panose="020B0503030403020204" pitchFamily="34" charset="0"/>
              </a:rPr>
              <a:t>USE OF FIRE- </a:t>
            </a:r>
            <a:r>
              <a:rPr lang="en-US" sz="1500" dirty="0">
                <a:latin typeface="Source Sans Pro" panose="020B0503030403020204" pitchFamily="34" charset="0"/>
              </a:rPr>
              <a:t>EXTINGUISHER</a:t>
            </a:r>
          </a:p>
          <a:p>
            <a:pPr marL="600075" lvl="1" indent="-257175">
              <a:buClr>
                <a:schemeClr val="tx1"/>
              </a:buClr>
              <a:buFont typeface="Arial" panose="020B0604020202020204" pitchFamily="34" charset="0"/>
              <a:buChar char="•"/>
            </a:pPr>
            <a:r>
              <a:rPr lang="en-US" sz="1500" dirty="0">
                <a:latin typeface="Source Sans Pro" panose="020B0503030403020204" pitchFamily="34" charset="0"/>
              </a:rPr>
              <a:t>FORKLIFT</a:t>
            </a:r>
          </a:p>
          <a:p>
            <a:pPr marL="600075" lvl="1" indent="-257175">
              <a:buClr>
                <a:schemeClr val="tx1"/>
              </a:buClr>
              <a:buFont typeface="Arial" panose="020B0604020202020204" pitchFamily="34" charset="0"/>
              <a:buChar char="•"/>
            </a:pPr>
            <a:r>
              <a:rPr lang="en-US" sz="1500" dirty="0">
                <a:latin typeface="Source Sans Pro" panose="020B0503030403020204" pitchFamily="34" charset="0"/>
              </a:rPr>
              <a:t>SPILL KIT</a:t>
            </a:r>
            <a:endParaRPr lang="en-US" sz="1500" dirty="0">
              <a:latin typeface="Source Sans Pro" panose="020B0503030403020204" pitchFamily="34" charset="0"/>
            </a:endParaRPr>
          </a:p>
          <a:p>
            <a:pPr marL="257175" indent="-257175">
              <a:buClr>
                <a:schemeClr val="tx1"/>
              </a:buClr>
              <a:buFont typeface="Arial" panose="020B0604020202020204" pitchFamily="34" charset="0"/>
              <a:buChar char="•"/>
            </a:pPr>
            <a:endParaRPr lang="en-US" sz="1500" dirty="0">
              <a:latin typeface="Source Sans Pro" panose="020B0503030403020204" pitchFamily="34" charset="0"/>
            </a:endParaRPr>
          </a:p>
          <a:p>
            <a:pPr marL="257175" indent="-257175">
              <a:buClr>
                <a:schemeClr val="tx1"/>
              </a:buClr>
              <a:buFont typeface="Arial" panose="020B0604020202020204" pitchFamily="34" charset="0"/>
              <a:buChar char="•"/>
            </a:pPr>
            <a:r>
              <a:rPr lang="en-US" sz="1500" dirty="0">
                <a:latin typeface="Source Sans Pro" panose="020B0503030403020204" pitchFamily="34" charset="0"/>
              </a:rPr>
              <a:t>Regular </a:t>
            </a:r>
            <a:r>
              <a:rPr lang="en-US" sz="1500" dirty="0">
                <a:latin typeface="Source Sans Pro" panose="020B0503030403020204" pitchFamily="34" charset="0"/>
              </a:rPr>
              <a:t>training sessions on various topics covering safety, know-how, operational matters</a:t>
            </a:r>
          </a:p>
        </p:txBody>
      </p:sp>
      <p:pic>
        <p:nvPicPr>
          <p:cNvPr id="1027" name="Picture 3" descr="C:\Users\lenovo\Downloads\239-2397151_safety-icon-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1" y="624502"/>
            <a:ext cx="2035611" cy="229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29399353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73362283-A0A6-4BF9-8726-20EA15D1BD8D}"/>
              </a:ext>
            </a:extLst>
          </p:cNvPr>
          <p:cNvSpPr txBox="1"/>
          <p:nvPr/>
        </p:nvSpPr>
        <p:spPr>
          <a:xfrm>
            <a:off x="405244" y="301337"/>
            <a:ext cx="2583079"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Accolade for excellence </a:t>
            </a:r>
          </a:p>
        </p:txBody>
      </p:sp>
      <p:sp>
        <p:nvSpPr>
          <p:cNvPr id="7" name="Rectangle 6"/>
          <p:cNvSpPr/>
          <p:nvPr/>
        </p:nvSpPr>
        <p:spPr>
          <a:xfrm>
            <a:off x="405244" y="1179233"/>
            <a:ext cx="5037613" cy="992579"/>
          </a:xfrm>
          <a:prstGeom prst="rect">
            <a:avLst/>
          </a:prstGeom>
        </p:spPr>
        <p:txBody>
          <a:bodyPr wrap="square" lIns="68580" tIns="34290" rIns="68580" bIns="34290">
            <a:spAutoFit/>
          </a:bodyPr>
          <a:lstStyle/>
          <a:p>
            <a:pPr>
              <a:buClr>
                <a:schemeClr val="tx1"/>
              </a:buClr>
            </a:pPr>
            <a:r>
              <a:rPr lang="en-US" sz="1500" dirty="0">
                <a:latin typeface="Source Sans Pro" panose="020B0503030403020204" pitchFamily="34" charset="0"/>
              </a:rPr>
              <a:t>Though we are yet to start officially however the industry has recognized the highest level of safety standers and best in class infrastructure and awarded the excellence.  </a:t>
            </a:r>
          </a:p>
        </p:txBody>
      </p:sp>
      <p:pic>
        <p:nvPicPr>
          <p:cNvPr id="3" name="Picture 2">
            <a:extLst>
              <a:ext uri="{FF2B5EF4-FFF2-40B4-BE49-F238E27FC236}">
                <a16:creationId xmlns="" xmlns:a16="http://schemas.microsoft.com/office/drawing/2014/main" id="{95657C35-33E7-46F5-AC1D-50EFC1EFD9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6602" y="818903"/>
            <a:ext cx="2552154" cy="3938154"/>
          </a:xfrm>
          <a:prstGeom prst="rect">
            <a:avLst/>
          </a:prstGeom>
        </p:spPr>
      </p:pic>
      <p:sp>
        <p:nvSpPr>
          <p:cNvPr id="8" name="Isosceles Triangle 7">
            <a:extLst>
              <a:ext uri="{FF2B5EF4-FFF2-40B4-BE49-F238E27FC236}">
                <a16:creationId xmlns="" xmlns:a16="http://schemas.microsoft.com/office/drawing/2014/main" id="{89C957C9-DBD6-4CB7-AFF4-F4311C58580E}"/>
              </a:ext>
            </a:extLst>
          </p:cNvPr>
          <p:cNvSpPr/>
          <p:nvPr/>
        </p:nvSpPr>
        <p:spPr>
          <a:xfrm rot="6295269">
            <a:off x="5910919" y="2555844"/>
            <a:ext cx="321047" cy="2320043"/>
          </a:xfrm>
          <a:prstGeom prst="triangle">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dirty="0"/>
          </a:p>
        </p:txBody>
      </p:sp>
      <p:pic>
        <p:nvPicPr>
          <p:cNvPr id="6" name="Picture 5">
            <a:extLst>
              <a:ext uri="{FF2B5EF4-FFF2-40B4-BE49-F238E27FC236}">
                <a16:creationId xmlns="" xmlns:a16="http://schemas.microsoft.com/office/drawing/2014/main" id="{6A5C8A1C-57E5-4A0E-BBC8-FAD15D1849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97" y="2571751"/>
            <a:ext cx="4730741" cy="2185307"/>
          </a:xfrm>
          <a:prstGeom prst="rect">
            <a:avLst/>
          </a:prstGeom>
          <a:solidFill>
            <a:srgbClr val="FFFFFF">
              <a:shade val="85000"/>
            </a:srgbClr>
          </a:solidFill>
          <a:ln w="88900" cap="sq">
            <a:solidFill>
              <a:srgbClr val="0A357B"/>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26513759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73362283-A0A6-4BF9-8726-20EA15D1BD8D}"/>
              </a:ext>
            </a:extLst>
          </p:cNvPr>
          <p:cNvSpPr txBox="1"/>
          <p:nvPr/>
        </p:nvSpPr>
        <p:spPr>
          <a:xfrm>
            <a:off x="405244" y="301337"/>
            <a:ext cx="2583079"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Accolade for excellence </a:t>
            </a:r>
          </a:p>
        </p:txBody>
      </p:sp>
      <p:sp>
        <p:nvSpPr>
          <p:cNvPr id="7" name="Rectangle 6"/>
          <p:cNvSpPr/>
          <p:nvPr/>
        </p:nvSpPr>
        <p:spPr>
          <a:xfrm>
            <a:off x="405244" y="912533"/>
            <a:ext cx="5376431" cy="1223412"/>
          </a:xfrm>
          <a:prstGeom prst="rect">
            <a:avLst/>
          </a:prstGeom>
        </p:spPr>
        <p:txBody>
          <a:bodyPr wrap="square" lIns="68580" tIns="34290" rIns="68580" bIns="34290">
            <a:spAutoFit/>
          </a:bodyPr>
          <a:lstStyle/>
          <a:p>
            <a:pPr algn="just">
              <a:buClr>
                <a:schemeClr val="tx1"/>
              </a:buClr>
            </a:pPr>
            <a:r>
              <a:rPr lang="en-US" sz="1500" dirty="0">
                <a:latin typeface="Source Sans Pro" panose="020B0503030403020204" pitchFamily="34" charset="0"/>
              </a:rPr>
              <a:t>When it comes to safety - what can be better than Chem Store - We are pleased to share that Chem Store is the Winner of 2ND ANNUAL WAREHOUSE &amp; LOGISTICS EXCELLENCE AWARDS 2021 for Safety Champion Company of the Year  for  the category Warehouse Excellence.</a:t>
            </a:r>
            <a:endParaRPr lang="en-US" sz="1500" dirty="0">
              <a:latin typeface="Source Sans Pro" panose="020B0503030403020204" pitchFamily="34" charset="0"/>
            </a:endParaRPr>
          </a:p>
        </p:txBody>
      </p:sp>
      <p:pic>
        <p:nvPicPr>
          <p:cNvPr id="9" name="Picture 8">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481" y="2449900"/>
            <a:ext cx="3584492" cy="2392838"/>
          </a:xfrm>
          <a:prstGeom prst="rect">
            <a:avLst/>
          </a:prstGeom>
          <a:ln w="127000" cap="sq">
            <a:solidFill>
              <a:schemeClr val="accent5">
                <a:lumMod val="75000"/>
              </a:schemeClr>
            </a:solidFill>
            <a:miter lim="800000"/>
          </a:ln>
          <a:effectLst>
            <a:outerShdw blurRad="57150" dist="50800" dir="2700000" algn="tl" rotWithShape="0">
              <a:srgbClr val="000000">
                <a:alpha val="40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1250" y="1158316"/>
            <a:ext cx="1944231" cy="3319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844172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2196755"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Strategically located</a:t>
            </a:r>
          </a:p>
        </p:txBody>
      </p:sp>
      <p:sp>
        <p:nvSpPr>
          <p:cNvPr id="5" name="TextBox 4">
            <a:extLst>
              <a:ext uri="{FF2B5EF4-FFF2-40B4-BE49-F238E27FC236}">
                <a16:creationId xmlns="" xmlns:a16="http://schemas.microsoft.com/office/drawing/2014/main" id="{678FDFF3-3E60-4683-B981-E07F9B002B56}"/>
              </a:ext>
            </a:extLst>
          </p:cNvPr>
          <p:cNvSpPr txBox="1"/>
          <p:nvPr/>
        </p:nvSpPr>
        <p:spPr>
          <a:xfrm>
            <a:off x="1478977" y="1130544"/>
            <a:ext cx="5564762" cy="3347070"/>
          </a:xfrm>
          <a:prstGeom prst="rect">
            <a:avLst/>
          </a:prstGeom>
          <a:noFill/>
        </p:spPr>
        <p:txBody>
          <a:bodyPr wrap="square" lIns="68580" tIns="34290" rIns="68580" bIns="34290" rtlCol="0">
            <a:spAutoFit/>
          </a:bodyPr>
          <a:lstStyle/>
          <a:p>
            <a:pPr algn="l"/>
            <a:r>
              <a:rPr lang="en-US" dirty="0">
                <a:latin typeface="Calibri" panose="020F0502020204030204" pitchFamily="34" charset="0"/>
              </a:rPr>
              <a:t>As per norms </a:t>
            </a:r>
            <a:r>
              <a:rPr lang="en-US" dirty="0" err="1">
                <a:latin typeface="Calibri" panose="020F0502020204030204" pitchFamily="34" charset="0"/>
              </a:rPr>
              <a:t>Chem</a:t>
            </a:r>
            <a:r>
              <a:rPr lang="en-US" dirty="0">
                <a:latin typeface="Calibri" panose="020F0502020204030204" pitchFamily="34" charset="0"/>
              </a:rPr>
              <a:t> Store </a:t>
            </a:r>
            <a:r>
              <a:rPr lang="en-US" dirty="0">
                <a:latin typeface="Calibri" panose="020F0502020204030204" pitchFamily="34" charset="0"/>
              </a:rPr>
              <a:t>is located away from residential, School &amp; River.</a:t>
            </a:r>
          </a:p>
          <a:p>
            <a:pPr algn="l"/>
            <a:r>
              <a:rPr lang="en-US" sz="1500" b="1" dirty="0">
                <a:latin typeface="Arial" panose="020B0604020202020204" pitchFamily="34" charset="0"/>
              </a:rPr>
              <a:t> </a:t>
            </a:r>
            <a:endParaRPr lang="en-US" sz="1500" dirty="0">
              <a:latin typeface="Arial" panose="020B0604020202020204" pitchFamily="34" charset="0"/>
            </a:endParaRPr>
          </a:p>
          <a:p>
            <a:pPr algn="l"/>
            <a:endParaRPr lang="en-US" dirty="0">
              <a:latin typeface="Calibri" panose="020F0502020204030204" pitchFamily="34" charset="0"/>
            </a:endParaRPr>
          </a:p>
          <a:p>
            <a:pPr algn="l"/>
            <a:r>
              <a:rPr lang="en-US" dirty="0">
                <a:latin typeface="Calibri" panose="020F0502020204030204" pitchFamily="34" charset="0"/>
              </a:rPr>
              <a:t>For commuting bus facility is provided from nearest railway station. (</a:t>
            </a:r>
            <a:r>
              <a:rPr lang="en-US" dirty="0" err="1">
                <a:latin typeface="Calibri" panose="020F0502020204030204" pitchFamily="34" charset="0"/>
              </a:rPr>
              <a:t>Khadawali</a:t>
            </a:r>
            <a:r>
              <a:rPr lang="en-US" dirty="0">
                <a:latin typeface="Calibri" panose="020F0502020204030204" pitchFamily="34" charset="0"/>
              </a:rPr>
              <a:t> – </a:t>
            </a:r>
            <a:r>
              <a:rPr lang="en-US" dirty="0" err="1">
                <a:latin typeface="Calibri" panose="020F0502020204030204" pitchFamily="34" charset="0"/>
              </a:rPr>
              <a:t>Vashind</a:t>
            </a:r>
            <a:r>
              <a:rPr lang="en-US" dirty="0">
                <a:latin typeface="Calibri" panose="020F0502020204030204" pitchFamily="34" charset="0"/>
              </a:rPr>
              <a:t> - Kalyan) </a:t>
            </a:r>
          </a:p>
          <a:p>
            <a:pPr algn="l"/>
            <a:r>
              <a:rPr lang="en-US" dirty="0">
                <a:latin typeface="Calibri" panose="020F0502020204030204" pitchFamily="34" charset="0"/>
              </a:rPr>
              <a:t> </a:t>
            </a:r>
          </a:p>
          <a:p>
            <a:pPr algn="l"/>
            <a:endParaRPr lang="en-US" dirty="0">
              <a:latin typeface="Calibri" panose="020F0502020204030204" pitchFamily="34" charset="0"/>
            </a:endParaRPr>
          </a:p>
          <a:p>
            <a:pPr algn="l"/>
            <a:r>
              <a:rPr lang="en-US" dirty="0" err="1">
                <a:latin typeface="Calibri" panose="020F0502020204030204" pitchFamily="34" charset="0"/>
              </a:rPr>
              <a:t>Chem</a:t>
            </a:r>
            <a:r>
              <a:rPr lang="en-US" dirty="0">
                <a:latin typeface="Calibri" panose="020F0502020204030204" pitchFamily="34" charset="0"/>
              </a:rPr>
              <a:t> Store </a:t>
            </a:r>
            <a:r>
              <a:rPr lang="en-US" dirty="0">
                <a:latin typeface="Calibri" panose="020F0502020204030204" pitchFamily="34" charset="0"/>
              </a:rPr>
              <a:t>is located at NH-3, which is 30 km from </a:t>
            </a:r>
            <a:r>
              <a:rPr lang="en-US" dirty="0" err="1">
                <a:latin typeface="Calibri" panose="020F0502020204030204" pitchFamily="34" charset="0"/>
              </a:rPr>
              <a:t>Mankoli-Bhiwandi</a:t>
            </a:r>
            <a:r>
              <a:rPr lang="en-US" dirty="0">
                <a:latin typeface="Calibri" panose="020F0502020204030204" pitchFamily="34" charset="0"/>
              </a:rPr>
              <a:t>.</a:t>
            </a:r>
          </a:p>
          <a:p>
            <a:pPr algn="l"/>
            <a:r>
              <a:rPr lang="en-US" sz="1500" dirty="0">
                <a:latin typeface="Arial" panose="020B0604020202020204" pitchFamily="34" charset="0"/>
              </a:rPr>
              <a:t> </a:t>
            </a:r>
          </a:p>
          <a:p>
            <a:pPr algn="l"/>
            <a:endParaRPr lang="en-US" dirty="0">
              <a:latin typeface="Calibri" panose="020F0502020204030204" pitchFamily="34" charset="0"/>
            </a:endParaRPr>
          </a:p>
          <a:p>
            <a:pPr algn="l"/>
            <a:r>
              <a:rPr lang="en-US" dirty="0">
                <a:latin typeface="Calibri" panose="020F0502020204030204" pitchFamily="34" charset="0"/>
              </a:rPr>
              <a:t>A tie-up with VED Hospital for emergency services and Ambulance has been done. Hospital is 12 km from </a:t>
            </a:r>
            <a:r>
              <a:rPr lang="en-US" dirty="0" err="1">
                <a:latin typeface="Calibri" panose="020F0502020204030204" pitchFamily="34" charset="0"/>
              </a:rPr>
              <a:t>Chem</a:t>
            </a:r>
            <a:r>
              <a:rPr lang="en-US" dirty="0">
                <a:latin typeface="Calibri" panose="020F0502020204030204" pitchFamily="34" charset="0"/>
              </a:rPr>
              <a:t> Store.</a:t>
            </a:r>
            <a:endParaRPr lang="en-US" dirty="0">
              <a:latin typeface="Calibri" panose="020F0502020204030204" pitchFamily="34" charset="0"/>
            </a:endParaRPr>
          </a:p>
          <a:p>
            <a:pPr algn="l"/>
            <a:r>
              <a:rPr lang="en-US" sz="1500" dirty="0">
                <a:latin typeface="Arial" panose="020B0604020202020204" pitchFamily="34" charset="0"/>
              </a:rPr>
              <a:t> </a:t>
            </a:r>
          </a:p>
          <a:p>
            <a:pPr algn="l"/>
            <a:endParaRPr lang="en-US" dirty="0">
              <a:latin typeface="Calibri" panose="020F0502020204030204" pitchFamily="34" charset="0"/>
            </a:endParaRPr>
          </a:p>
          <a:p>
            <a:pPr algn="l"/>
            <a:r>
              <a:rPr lang="en-US" dirty="0">
                <a:latin typeface="Calibri" panose="020F0502020204030204" pitchFamily="34" charset="0"/>
              </a:rPr>
              <a:t>Fire station is located 20 km from </a:t>
            </a:r>
            <a:r>
              <a:rPr lang="en-US" dirty="0" err="1">
                <a:latin typeface="Calibri" panose="020F0502020204030204" pitchFamily="34" charset="0"/>
              </a:rPr>
              <a:t>Chem</a:t>
            </a:r>
            <a:r>
              <a:rPr lang="en-US" dirty="0">
                <a:latin typeface="Calibri" panose="020F0502020204030204" pitchFamily="34" charset="0"/>
              </a:rPr>
              <a:t> Store.</a:t>
            </a:r>
            <a:r>
              <a:rPr lang="en-US" dirty="0">
                <a:latin typeface="Calibri" panose="020F0502020204030204" pitchFamily="34" charset="0"/>
              </a:rPr>
              <a:t> </a:t>
            </a:r>
          </a:p>
        </p:txBody>
      </p:sp>
      <p:grpSp>
        <p:nvGrpSpPr>
          <p:cNvPr id="7" name="Group 6">
            <a:extLst>
              <a:ext uri="{FF2B5EF4-FFF2-40B4-BE49-F238E27FC236}">
                <a16:creationId xmlns="" xmlns:a16="http://schemas.microsoft.com/office/drawing/2014/main" id="{2B4909AC-69E6-4D78-9275-F9EC2E8E4FEC}"/>
              </a:ext>
            </a:extLst>
          </p:cNvPr>
          <p:cNvGrpSpPr/>
          <p:nvPr/>
        </p:nvGrpSpPr>
        <p:grpSpPr>
          <a:xfrm>
            <a:off x="847360" y="2602518"/>
            <a:ext cx="464654" cy="328323"/>
            <a:chOff x="3519823" y="4974273"/>
            <a:chExt cx="914399" cy="646113"/>
          </a:xfrm>
          <a:solidFill>
            <a:srgbClr val="0A357B"/>
          </a:solidFill>
        </p:grpSpPr>
        <p:sp>
          <p:nvSpPr>
            <p:cNvPr id="8" name="Freeform 13">
              <a:extLst>
                <a:ext uri="{FF2B5EF4-FFF2-40B4-BE49-F238E27FC236}">
                  <a16:creationId xmlns="" xmlns:a16="http://schemas.microsoft.com/office/drawing/2014/main" id="{437B0279-CDDE-46A9-9A34-703C79FBFEE5}"/>
                </a:ext>
              </a:extLst>
            </p:cNvPr>
            <p:cNvSpPr>
              <a:spLocks noEditPoints="1"/>
            </p:cNvSpPr>
            <p:nvPr/>
          </p:nvSpPr>
          <p:spPr bwMode="auto">
            <a:xfrm>
              <a:off x="3519823" y="4974273"/>
              <a:ext cx="269875" cy="646113"/>
            </a:xfrm>
            <a:custGeom>
              <a:avLst/>
              <a:gdLst>
                <a:gd name="T0" fmla="*/ 138 w 170"/>
                <a:gd name="T1" fmla="*/ 0 h 407"/>
                <a:gd name="T2" fmla="*/ 0 w 170"/>
                <a:gd name="T3" fmla="*/ 407 h 407"/>
                <a:gd name="T4" fmla="*/ 70 w 170"/>
                <a:gd name="T5" fmla="*/ 407 h 407"/>
                <a:gd name="T6" fmla="*/ 170 w 170"/>
                <a:gd name="T7" fmla="*/ 0 h 407"/>
                <a:gd name="T8" fmla="*/ 138 w 170"/>
                <a:gd name="T9" fmla="*/ 0 h 407"/>
                <a:gd name="T10" fmla="*/ 138 w 170"/>
                <a:gd name="T11" fmla="*/ 0 h 407"/>
                <a:gd name="T12" fmla="*/ 138 w 170"/>
                <a:gd name="T13" fmla="*/ 0 h 407"/>
              </a:gdLst>
              <a:ahLst/>
              <a:cxnLst>
                <a:cxn ang="0">
                  <a:pos x="T0" y="T1"/>
                </a:cxn>
                <a:cxn ang="0">
                  <a:pos x="T2" y="T3"/>
                </a:cxn>
                <a:cxn ang="0">
                  <a:pos x="T4" y="T5"/>
                </a:cxn>
                <a:cxn ang="0">
                  <a:pos x="T6" y="T7"/>
                </a:cxn>
                <a:cxn ang="0">
                  <a:pos x="T8" y="T9"/>
                </a:cxn>
                <a:cxn ang="0">
                  <a:pos x="T10" y="T11"/>
                </a:cxn>
                <a:cxn ang="0">
                  <a:pos x="T12" y="T13"/>
                </a:cxn>
              </a:cxnLst>
              <a:rect l="0" t="0" r="r" b="b"/>
              <a:pathLst>
                <a:path w="170" h="407">
                  <a:moveTo>
                    <a:pt x="138" y="0"/>
                  </a:moveTo>
                  <a:lnTo>
                    <a:pt x="0" y="407"/>
                  </a:lnTo>
                  <a:lnTo>
                    <a:pt x="70" y="407"/>
                  </a:lnTo>
                  <a:lnTo>
                    <a:pt x="170" y="0"/>
                  </a:lnTo>
                  <a:lnTo>
                    <a:pt x="138" y="0"/>
                  </a:lnTo>
                  <a:close/>
                  <a:moveTo>
                    <a:pt x="138" y="0"/>
                  </a:moveTo>
                  <a:lnTo>
                    <a:pt x="1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4">
              <a:extLst>
                <a:ext uri="{FF2B5EF4-FFF2-40B4-BE49-F238E27FC236}">
                  <a16:creationId xmlns="" xmlns:a16="http://schemas.microsoft.com/office/drawing/2014/main" id="{DBC29954-4469-4F00-A907-6062D1A734C0}"/>
                </a:ext>
              </a:extLst>
            </p:cNvPr>
            <p:cNvSpPr>
              <a:spLocks noEditPoints="1"/>
            </p:cNvSpPr>
            <p:nvPr/>
          </p:nvSpPr>
          <p:spPr bwMode="auto">
            <a:xfrm>
              <a:off x="3519823" y="4974273"/>
              <a:ext cx="269875" cy="646113"/>
            </a:xfrm>
            <a:custGeom>
              <a:avLst/>
              <a:gdLst>
                <a:gd name="T0" fmla="*/ 138 w 170"/>
                <a:gd name="T1" fmla="*/ 0 h 407"/>
                <a:gd name="T2" fmla="*/ 0 w 170"/>
                <a:gd name="T3" fmla="*/ 407 h 407"/>
                <a:gd name="T4" fmla="*/ 70 w 170"/>
                <a:gd name="T5" fmla="*/ 407 h 407"/>
                <a:gd name="T6" fmla="*/ 170 w 170"/>
                <a:gd name="T7" fmla="*/ 0 h 407"/>
                <a:gd name="T8" fmla="*/ 138 w 170"/>
                <a:gd name="T9" fmla="*/ 0 h 407"/>
                <a:gd name="T10" fmla="*/ 138 w 170"/>
                <a:gd name="T11" fmla="*/ 0 h 407"/>
                <a:gd name="T12" fmla="*/ 138 w 170"/>
                <a:gd name="T13" fmla="*/ 0 h 407"/>
              </a:gdLst>
              <a:ahLst/>
              <a:cxnLst>
                <a:cxn ang="0">
                  <a:pos x="T0" y="T1"/>
                </a:cxn>
                <a:cxn ang="0">
                  <a:pos x="T2" y="T3"/>
                </a:cxn>
                <a:cxn ang="0">
                  <a:pos x="T4" y="T5"/>
                </a:cxn>
                <a:cxn ang="0">
                  <a:pos x="T6" y="T7"/>
                </a:cxn>
                <a:cxn ang="0">
                  <a:pos x="T8" y="T9"/>
                </a:cxn>
                <a:cxn ang="0">
                  <a:pos x="T10" y="T11"/>
                </a:cxn>
                <a:cxn ang="0">
                  <a:pos x="T12" y="T13"/>
                </a:cxn>
              </a:cxnLst>
              <a:rect l="0" t="0" r="r" b="b"/>
              <a:pathLst>
                <a:path w="170" h="407">
                  <a:moveTo>
                    <a:pt x="138" y="0"/>
                  </a:moveTo>
                  <a:lnTo>
                    <a:pt x="0" y="407"/>
                  </a:lnTo>
                  <a:lnTo>
                    <a:pt x="70" y="407"/>
                  </a:lnTo>
                  <a:lnTo>
                    <a:pt x="170" y="0"/>
                  </a:lnTo>
                  <a:lnTo>
                    <a:pt x="138" y="0"/>
                  </a:lnTo>
                  <a:moveTo>
                    <a:pt x="138" y="0"/>
                  </a:moveTo>
                  <a:lnTo>
                    <a:pt x="138"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5">
              <a:extLst>
                <a:ext uri="{FF2B5EF4-FFF2-40B4-BE49-F238E27FC236}">
                  <a16:creationId xmlns="" xmlns:a16="http://schemas.microsoft.com/office/drawing/2014/main" id="{ED9B81AC-B9BC-4FDE-A461-71C4D8B27F18}"/>
                </a:ext>
              </a:extLst>
            </p:cNvPr>
            <p:cNvSpPr>
              <a:spLocks noEditPoints="1"/>
            </p:cNvSpPr>
            <p:nvPr/>
          </p:nvSpPr>
          <p:spPr bwMode="auto">
            <a:xfrm>
              <a:off x="4162760" y="4974273"/>
              <a:ext cx="271462" cy="646113"/>
            </a:xfrm>
            <a:custGeom>
              <a:avLst/>
              <a:gdLst>
                <a:gd name="T0" fmla="*/ 32 w 171"/>
                <a:gd name="T1" fmla="*/ 0 h 407"/>
                <a:gd name="T2" fmla="*/ 0 w 171"/>
                <a:gd name="T3" fmla="*/ 0 h 407"/>
                <a:gd name="T4" fmla="*/ 101 w 171"/>
                <a:gd name="T5" fmla="*/ 407 h 407"/>
                <a:gd name="T6" fmla="*/ 171 w 171"/>
                <a:gd name="T7" fmla="*/ 407 h 407"/>
                <a:gd name="T8" fmla="*/ 32 w 171"/>
                <a:gd name="T9" fmla="*/ 0 h 407"/>
                <a:gd name="T10" fmla="*/ 32 w 171"/>
                <a:gd name="T11" fmla="*/ 0 h 407"/>
                <a:gd name="T12" fmla="*/ 32 w 171"/>
                <a:gd name="T13" fmla="*/ 0 h 407"/>
              </a:gdLst>
              <a:ahLst/>
              <a:cxnLst>
                <a:cxn ang="0">
                  <a:pos x="T0" y="T1"/>
                </a:cxn>
                <a:cxn ang="0">
                  <a:pos x="T2" y="T3"/>
                </a:cxn>
                <a:cxn ang="0">
                  <a:pos x="T4" y="T5"/>
                </a:cxn>
                <a:cxn ang="0">
                  <a:pos x="T6" y="T7"/>
                </a:cxn>
                <a:cxn ang="0">
                  <a:pos x="T8" y="T9"/>
                </a:cxn>
                <a:cxn ang="0">
                  <a:pos x="T10" y="T11"/>
                </a:cxn>
                <a:cxn ang="0">
                  <a:pos x="T12" y="T13"/>
                </a:cxn>
              </a:cxnLst>
              <a:rect l="0" t="0" r="r" b="b"/>
              <a:pathLst>
                <a:path w="171" h="407">
                  <a:moveTo>
                    <a:pt x="32" y="0"/>
                  </a:moveTo>
                  <a:lnTo>
                    <a:pt x="0" y="0"/>
                  </a:lnTo>
                  <a:lnTo>
                    <a:pt x="101" y="407"/>
                  </a:lnTo>
                  <a:lnTo>
                    <a:pt x="171" y="407"/>
                  </a:lnTo>
                  <a:lnTo>
                    <a:pt x="32" y="0"/>
                  </a:lnTo>
                  <a:close/>
                  <a:moveTo>
                    <a:pt x="32" y="0"/>
                  </a:moveTo>
                  <a:lnTo>
                    <a:pt x="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6">
              <a:extLst>
                <a:ext uri="{FF2B5EF4-FFF2-40B4-BE49-F238E27FC236}">
                  <a16:creationId xmlns="" xmlns:a16="http://schemas.microsoft.com/office/drawing/2014/main" id="{196E951B-C723-4C15-A7D0-A2F12F927DAF}"/>
                </a:ext>
              </a:extLst>
            </p:cNvPr>
            <p:cNvSpPr>
              <a:spLocks noEditPoints="1"/>
            </p:cNvSpPr>
            <p:nvPr/>
          </p:nvSpPr>
          <p:spPr bwMode="auto">
            <a:xfrm>
              <a:off x="4162760" y="4974273"/>
              <a:ext cx="271462" cy="646113"/>
            </a:xfrm>
            <a:custGeom>
              <a:avLst/>
              <a:gdLst>
                <a:gd name="T0" fmla="*/ 32 w 171"/>
                <a:gd name="T1" fmla="*/ 0 h 407"/>
                <a:gd name="T2" fmla="*/ 0 w 171"/>
                <a:gd name="T3" fmla="*/ 0 h 407"/>
                <a:gd name="T4" fmla="*/ 101 w 171"/>
                <a:gd name="T5" fmla="*/ 407 h 407"/>
                <a:gd name="T6" fmla="*/ 171 w 171"/>
                <a:gd name="T7" fmla="*/ 407 h 407"/>
                <a:gd name="T8" fmla="*/ 32 w 171"/>
                <a:gd name="T9" fmla="*/ 0 h 407"/>
                <a:gd name="T10" fmla="*/ 32 w 171"/>
                <a:gd name="T11" fmla="*/ 0 h 407"/>
                <a:gd name="T12" fmla="*/ 32 w 171"/>
                <a:gd name="T13" fmla="*/ 0 h 407"/>
              </a:gdLst>
              <a:ahLst/>
              <a:cxnLst>
                <a:cxn ang="0">
                  <a:pos x="T0" y="T1"/>
                </a:cxn>
                <a:cxn ang="0">
                  <a:pos x="T2" y="T3"/>
                </a:cxn>
                <a:cxn ang="0">
                  <a:pos x="T4" y="T5"/>
                </a:cxn>
                <a:cxn ang="0">
                  <a:pos x="T6" y="T7"/>
                </a:cxn>
                <a:cxn ang="0">
                  <a:pos x="T8" y="T9"/>
                </a:cxn>
                <a:cxn ang="0">
                  <a:pos x="T10" y="T11"/>
                </a:cxn>
                <a:cxn ang="0">
                  <a:pos x="T12" y="T13"/>
                </a:cxn>
              </a:cxnLst>
              <a:rect l="0" t="0" r="r" b="b"/>
              <a:pathLst>
                <a:path w="171" h="407">
                  <a:moveTo>
                    <a:pt x="32" y="0"/>
                  </a:moveTo>
                  <a:lnTo>
                    <a:pt x="0" y="0"/>
                  </a:lnTo>
                  <a:lnTo>
                    <a:pt x="101" y="407"/>
                  </a:lnTo>
                  <a:lnTo>
                    <a:pt x="171" y="407"/>
                  </a:lnTo>
                  <a:lnTo>
                    <a:pt x="32" y="0"/>
                  </a:lnTo>
                  <a:moveTo>
                    <a:pt x="32" y="0"/>
                  </a:moveTo>
                  <a:lnTo>
                    <a:pt x="3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7">
              <a:extLst>
                <a:ext uri="{FF2B5EF4-FFF2-40B4-BE49-F238E27FC236}">
                  <a16:creationId xmlns="" xmlns:a16="http://schemas.microsoft.com/office/drawing/2014/main" id="{39F1F217-5C3C-4700-8F4B-FEF1DDB6C76E}"/>
                </a:ext>
              </a:extLst>
            </p:cNvPr>
            <p:cNvSpPr>
              <a:spLocks noEditPoints="1"/>
            </p:cNvSpPr>
            <p:nvPr/>
          </p:nvSpPr>
          <p:spPr bwMode="auto">
            <a:xfrm>
              <a:off x="3675398" y="4974273"/>
              <a:ext cx="603250" cy="646113"/>
            </a:xfrm>
            <a:custGeom>
              <a:avLst/>
              <a:gdLst>
                <a:gd name="T0" fmla="*/ 100 w 380"/>
                <a:gd name="T1" fmla="*/ 0 h 407"/>
                <a:gd name="T2" fmla="*/ 0 w 380"/>
                <a:gd name="T3" fmla="*/ 407 h 407"/>
                <a:gd name="T4" fmla="*/ 148 w 380"/>
                <a:gd name="T5" fmla="*/ 407 h 407"/>
                <a:gd name="T6" fmla="*/ 152 w 380"/>
                <a:gd name="T7" fmla="*/ 347 h 407"/>
                <a:gd name="T8" fmla="*/ 228 w 380"/>
                <a:gd name="T9" fmla="*/ 347 h 407"/>
                <a:gd name="T10" fmla="*/ 232 w 380"/>
                <a:gd name="T11" fmla="*/ 407 h 407"/>
                <a:gd name="T12" fmla="*/ 380 w 380"/>
                <a:gd name="T13" fmla="*/ 407 h 407"/>
                <a:gd name="T14" fmla="*/ 280 w 380"/>
                <a:gd name="T15" fmla="*/ 0 h 407"/>
                <a:gd name="T16" fmla="*/ 100 w 380"/>
                <a:gd name="T17" fmla="*/ 0 h 407"/>
                <a:gd name="T18" fmla="*/ 177 w 380"/>
                <a:gd name="T19" fmla="*/ 5 h 407"/>
                <a:gd name="T20" fmla="*/ 203 w 380"/>
                <a:gd name="T21" fmla="*/ 5 h 407"/>
                <a:gd name="T22" fmla="*/ 207 w 380"/>
                <a:gd name="T23" fmla="*/ 62 h 407"/>
                <a:gd name="T24" fmla="*/ 173 w 380"/>
                <a:gd name="T25" fmla="*/ 62 h 407"/>
                <a:gd name="T26" fmla="*/ 177 w 380"/>
                <a:gd name="T27" fmla="*/ 5 h 407"/>
                <a:gd name="T28" fmla="*/ 168 w 380"/>
                <a:gd name="T29" fmla="*/ 119 h 407"/>
                <a:gd name="T30" fmla="*/ 211 w 380"/>
                <a:gd name="T31" fmla="*/ 119 h 407"/>
                <a:gd name="T32" fmla="*/ 215 w 380"/>
                <a:gd name="T33" fmla="*/ 176 h 407"/>
                <a:gd name="T34" fmla="*/ 164 w 380"/>
                <a:gd name="T35" fmla="*/ 176 h 407"/>
                <a:gd name="T36" fmla="*/ 168 w 380"/>
                <a:gd name="T37" fmla="*/ 119 h 407"/>
                <a:gd name="T38" fmla="*/ 156 w 380"/>
                <a:gd name="T39" fmla="*/ 290 h 407"/>
                <a:gd name="T40" fmla="*/ 160 w 380"/>
                <a:gd name="T41" fmla="*/ 233 h 407"/>
                <a:gd name="T42" fmla="*/ 220 w 380"/>
                <a:gd name="T43" fmla="*/ 233 h 407"/>
                <a:gd name="T44" fmla="*/ 224 w 380"/>
                <a:gd name="T45" fmla="*/ 290 h 407"/>
                <a:gd name="T46" fmla="*/ 156 w 380"/>
                <a:gd name="T47" fmla="*/ 290 h 407"/>
                <a:gd name="T48" fmla="*/ 156 w 380"/>
                <a:gd name="T49" fmla="*/ 290 h 407"/>
                <a:gd name="T50" fmla="*/ 156 w 380"/>
                <a:gd name="T51" fmla="*/ 29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0" h="407">
                  <a:moveTo>
                    <a:pt x="100" y="0"/>
                  </a:moveTo>
                  <a:lnTo>
                    <a:pt x="0" y="407"/>
                  </a:lnTo>
                  <a:lnTo>
                    <a:pt x="148" y="407"/>
                  </a:lnTo>
                  <a:lnTo>
                    <a:pt x="152" y="347"/>
                  </a:lnTo>
                  <a:lnTo>
                    <a:pt x="228" y="347"/>
                  </a:lnTo>
                  <a:lnTo>
                    <a:pt x="232" y="407"/>
                  </a:lnTo>
                  <a:lnTo>
                    <a:pt x="380" y="407"/>
                  </a:lnTo>
                  <a:lnTo>
                    <a:pt x="280" y="0"/>
                  </a:lnTo>
                  <a:lnTo>
                    <a:pt x="100" y="0"/>
                  </a:lnTo>
                  <a:close/>
                  <a:moveTo>
                    <a:pt x="177" y="5"/>
                  </a:moveTo>
                  <a:lnTo>
                    <a:pt x="203" y="5"/>
                  </a:lnTo>
                  <a:lnTo>
                    <a:pt x="207" y="62"/>
                  </a:lnTo>
                  <a:lnTo>
                    <a:pt x="173" y="62"/>
                  </a:lnTo>
                  <a:lnTo>
                    <a:pt x="177" y="5"/>
                  </a:lnTo>
                  <a:close/>
                  <a:moveTo>
                    <a:pt x="168" y="119"/>
                  </a:moveTo>
                  <a:lnTo>
                    <a:pt x="211" y="119"/>
                  </a:lnTo>
                  <a:lnTo>
                    <a:pt x="215" y="176"/>
                  </a:lnTo>
                  <a:lnTo>
                    <a:pt x="164" y="176"/>
                  </a:lnTo>
                  <a:lnTo>
                    <a:pt x="168" y="119"/>
                  </a:lnTo>
                  <a:close/>
                  <a:moveTo>
                    <a:pt x="156" y="290"/>
                  </a:moveTo>
                  <a:lnTo>
                    <a:pt x="160" y="233"/>
                  </a:lnTo>
                  <a:lnTo>
                    <a:pt x="220" y="233"/>
                  </a:lnTo>
                  <a:lnTo>
                    <a:pt x="224" y="290"/>
                  </a:lnTo>
                  <a:lnTo>
                    <a:pt x="156" y="290"/>
                  </a:lnTo>
                  <a:close/>
                  <a:moveTo>
                    <a:pt x="156" y="290"/>
                  </a:moveTo>
                  <a:lnTo>
                    <a:pt x="156" y="2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 xmlns:a16="http://schemas.microsoft.com/office/drawing/2014/main" id="{34E46D2E-A0EA-4627-9AE4-F366B8380F0D}"/>
                </a:ext>
              </a:extLst>
            </p:cNvPr>
            <p:cNvSpPr>
              <a:spLocks noEditPoints="1"/>
            </p:cNvSpPr>
            <p:nvPr/>
          </p:nvSpPr>
          <p:spPr bwMode="auto">
            <a:xfrm>
              <a:off x="3675398" y="4974273"/>
              <a:ext cx="603250" cy="646113"/>
            </a:xfrm>
            <a:custGeom>
              <a:avLst/>
              <a:gdLst>
                <a:gd name="T0" fmla="*/ 100 w 380"/>
                <a:gd name="T1" fmla="*/ 0 h 407"/>
                <a:gd name="T2" fmla="*/ 0 w 380"/>
                <a:gd name="T3" fmla="*/ 407 h 407"/>
                <a:gd name="T4" fmla="*/ 148 w 380"/>
                <a:gd name="T5" fmla="*/ 407 h 407"/>
                <a:gd name="T6" fmla="*/ 152 w 380"/>
                <a:gd name="T7" fmla="*/ 347 h 407"/>
                <a:gd name="T8" fmla="*/ 228 w 380"/>
                <a:gd name="T9" fmla="*/ 347 h 407"/>
                <a:gd name="T10" fmla="*/ 232 w 380"/>
                <a:gd name="T11" fmla="*/ 407 h 407"/>
                <a:gd name="T12" fmla="*/ 380 w 380"/>
                <a:gd name="T13" fmla="*/ 407 h 407"/>
                <a:gd name="T14" fmla="*/ 280 w 380"/>
                <a:gd name="T15" fmla="*/ 0 h 407"/>
                <a:gd name="T16" fmla="*/ 100 w 380"/>
                <a:gd name="T17" fmla="*/ 0 h 407"/>
                <a:gd name="T18" fmla="*/ 177 w 380"/>
                <a:gd name="T19" fmla="*/ 5 h 407"/>
                <a:gd name="T20" fmla="*/ 203 w 380"/>
                <a:gd name="T21" fmla="*/ 5 h 407"/>
                <a:gd name="T22" fmla="*/ 207 w 380"/>
                <a:gd name="T23" fmla="*/ 62 h 407"/>
                <a:gd name="T24" fmla="*/ 173 w 380"/>
                <a:gd name="T25" fmla="*/ 62 h 407"/>
                <a:gd name="T26" fmla="*/ 177 w 380"/>
                <a:gd name="T27" fmla="*/ 5 h 407"/>
                <a:gd name="T28" fmla="*/ 168 w 380"/>
                <a:gd name="T29" fmla="*/ 119 h 407"/>
                <a:gd name="T30" fmla="*/ 211 w 380"/>
                <a:gd name="T31" fmla="*/ 119 h 407"/>
                <a:gd name="T32" fmla="*/ 215 w 380"/>
                <a:gd name="T33" fmla="*/ 176 h 407"/>
                <a:gd name="T34" fmla="*/ 164 w 380"/>
                <a:gd name="T35" fmla="*/ 176 h 407"/>
                <a:gd name="T36" fmla="*/ 168 w 380"/>
                <a:gd name="T37" fmla="*/ 119 h 407"/>
                <a:gd name="T38" fmla="*/ 156 w 380"/>
                <a:gd name="T39" fmla="*/ 290 h 407"/>
                <a:gd name="T40" fmla="*/ 160 w 380"/>
                <a:gd name="T41" fmla="*/ 233 h 407"/>
                <a:gd name="T42" fmla="*/ 220 w 380"/>
                <a:gd name="T43" fmla="*/ 233 h 407"/>
                <a:gd name="T44" fmla="*/ 224 w 380"/>
                <a:gd name="T45" fmla="*/ 290 h 407"/>
                <a:gd name="T46" fmla="*/ 156 w 380"/>
                <a:gd name="T47" fmla="*/ 290 h 407"/>
                <a:gd name="T48" fmla="*/ 156 w 380"/>
                <a:gd name="T49" fmla="*/ 290 h 407"/>
                <a:gd name="T50" fmla="*/ 156 w 380"/>
                <a:gd name="T51" fmla="*/ 29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0" h="407">
                  <a:moveTo>
                    <a:pt x="100" y="0"/>
                  </a:moveTo>
                  <a:lnTo>
                    <a:pt x="0" y="407"/>
                  </a:lnTo>
                  <a:lnTo>
                    <a:pt x="148" y="407"/>
                  </a:lnTo>
                  <a:lnTo>
                    <a:pt x="152" y="347"/>
                  </a:lnTo>
                  <a:lnTo>
                    <a:pt x="228" y="347"/>
                  </a:lnTo>
                  <a:lnTo>
                    <a:pt x="232" y="407"/>
                  </a:lnTo>
                  <a:lnTo>
                    <a:pt x="380" y="407"/>
                  </a:lnTo>
                  <a:lnTo>
                    <a:pt x="280" y="0"/>
                  </a:lnTo>
                  <a:lnTo>
                    <a:pt x="100" y="0"/>
                  </a:lnTo>
                  <a:moveTo>
                    <a:pt x="177" y="5"/>
                  </a:moveTo>
                  <a:lnTo>
                    <a:pt x="203" y="5"/>
                  </a:lnTo>
                  <a:lnTo>
                    <a:pt x="207" y="62"/>
                  </a:lnTo>
                  <a:lnTo>
                    <a:pt x="173" y="62"/>
                  </a:lnTo>
                  <a:lnTo>
                    <a:pt x="177" y="5"/>
                  </a:lnTo>
                  <a:moveTo>
                    <a:pt x="168" y="119"/>
                  </a:moveTo>
                  <a:lnTo>
                    <a:pt x="211" y="119"/>
                  </a:lnTo>
                  <a:lnTo>
                    <a:pt x="215" y="176"/>
                  </a:lnTo>
                  <a:lnTo>
                    <a:pt x="164" y="176"/>
                  </a:lnTo>
                  <a:lnTo>
                    <a:pt x="168" y="119"/>
                  </a:lnTo>
                  <a:moveTo>
                    <a:pt x="156" y="290"/>
                  </a:moveTo>
                  <a:lnTo>
                    <a:pt x="160" y="233"/>
                  </a:lnTo>
                  <a:lnTo>
                    <a:pt x="220" y="233"/>
                  </a:lnTo>
                  <a:lnTo>
                    <a:pt x="224" y="290"/>
                  </a:lnTo>
                  <a:lnTo>
                    <a:pt x="156" y="290"/>
                  </a:lnTo>
                  <a:moveTo>
                    <a:pt x="156" y="290"/>
                  </a:moveTo>
                  <a:lnTo>
                    <a:pt x="156" y="29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a:extLst>
              <a:ext uri="{FF2B5EF4-FFF2-40B4-BE49-F238E27FC236}">
                <a16:creationId xmlns="" xmlns:a16="http://schemas.microsoft.com/office/drawing/2014/main" id="{205C8379-3238-45CD-BB5D-4D2C6B32F110}"/>
              </a:ext>
            </a:extLst>
          </p:cNvPr>
          <p:cNvGrpSpPr/>
          <p:nvPr/>
        </p:nvGrpSpPr>
        <p:grpSpPr>
          <a:xfrm>
            <a:off x="869817" y="3198019"/>
            <a:ext cx="438211" cy="439178"/>
            <a:chOff x="9496426" y="1577975"/>
            <a:chExt cx="719138" cy="720725"/>
          </a:xfrm>
          <a:solidFill>
            <a:srgbClr val="143D80"/>
          </a:solidFill>
        </p:grpSpPr>
        <p:sp>
          <p:nvSpPr>
            <p:cNvPr id="17" name="Freeform 5">
              <a:extLst>
                <a:ext uri="{FF2B5EF4-FFF2-40B4-BE49-F238E27FC236}">
                  <a16:creationId xmlns="" xmlns:a16="http://schemas.microsoft.com/office/drawing/2014/main" id="{6F5E91F1-C3E4-4ABA-AF9B-BB6F118F9AB0}"/>
                </a:ext>
              </a:extLst>
            </p:cNvPr>
            <p:cNvSpPr>
              <a:spLocks noEditPoints="1"/>
            </p:cNvSpPr>
            <p:nvPr/>
          </p:nvSpPr>
          <p:spPr bwMode="auto">
            <a:xfrm>
              <a:off x="9496426" y="1577975"/>
              <a:ext cx="719138" cy="720725"/>
            </a:xfrm>
            <a:custGeom>
              <a:avLst/>
              <a:gdLst>
                <a:gd name="T0" fmla="*/ 393 w 400"/>
                <a:gd name="T1" fmla="*/ 120 h 400"/>
                <a:gd name="T2" fmla="*/ 306 w 400"/>
                <a:gd name="T3" fmla="*/ 120 h 400"/>
                <a:gd name="T4" fmla="*/ 306 w 400"/>
                <a:gd name="T5" fmla="*/ 7 h 400"/>
                <a:gd name="T6" fmla="*/ 300 w 400"/>
                <a:gd name="T7" fmla="*/ 0 h 400"/>
                <a:gd name="T8" fmla="*/ 100 w 400"/>
                <a:gd name="T9" fmla="*/ 0 h 400"/>
                <a:gd name="T10" fmla="*/ 93 w 400"/>
                <a:gd name="T11" fmla="*/ 7 h 400"/>
                <a:gd name="T12" fmla="*/ 93 w 400"/>
                <a:gd name="T13" fmla="*/ 120 h 400"/>
                <a:gd name="T14" fmla="*/ 7 w 400"/>
                <a:gd name="T15" fmla="*/ 120 h 400"/>
                <a:gd name="T16" fmla="*/ 0 w 400"/>
                <a:gd name="T17" fmla="*/ 127 h 400"/>
                <a:gd name="T18" fmla="*/ 0 w 400"/>
                <a:gd name="T19" fmla="*/ 393 h 400"/>
                <a:gd name="T20" fmla="*/ 7 w 400"/>
                <a:gd name="T21" fmla="*/ 400 h 400"/>
                <a:gd name="T22" fmla="*/ 393 w 400"/>
                <a:gd name="T23" fmla="*/ 400 h 400"/>
                <a:gd name="T24" fmla="*/ 400 w 400"/>
                <a:gd name="T25" fmla="*/ 393 h 400"/>
                <a:gd name="T26" fmla="*/ 400 w 400"/>
                <a:gd name="T27" fmla="*/ 127 h 400"/>
                <a:gd name="T28" fmla="*/ 393 w 400"/>
                <a:gd name="T29" fmla="*/ 120 h 400"/>
                <a:gd name="T30" fmla="*/ 13 w 400"/>
                <a:gd name="T31" fmla="*/ 133 h 400"/>
                <a:gd name="T32" fmla="*/ 93 w 400"/>
                <a:gd name="T33" fmla="*/ 133 h 400"/>
                <a:gd name="T34" fmla="*/ 93 w 400"/>
                <a:gd name="T35" fmla="*/ 387 h 400"/>
                <a:gd name="T36" fmla="*/ 13 w 400"/>
                <a:gd name="T37" fmla="*/ 387 h 400"/>
                <a:gd name="T38" fmla="*/ 13 w 400"/>
                <a:gd name="T39" fmla="*/ 133 h 400"/>
                <a:gd name="T40" fmla="*/ 220 w 400"/>
                <a:gd name="T41" fmla="*/ 320 h 400"/>
                <a:gd name="T42" fmla="*/ 220 w 400"/>
                <a:gd name="T43" fmla="*/ 387 h 400"/>
                <a:gd name="T44" fmla="*/ 180 w 400"/>
                <a:gd name="T45" fmla="*/ 387 h 400"/>
                <a:gd name="T46" fmla="*/ 180 w 400"/>
                <a:gd name="T47" fmla="*/ 320 h 400"/>
                <a:gd name="T48" fmla="*/ 220 w 400"/>
                <a:gd name="T49" fmla="*/ 320 h 400"/>
                <a:gd name="T50" fmla="*/ 293 w 400"/>
                <a:gd name="T51" fmla="*/ 387 h 400"/>
                <a:gd name="T52" fmla="*/ 233 w 400"/>
                <a:gd name="T53" fmla="*/ 387 h 400"/>
                <a:gd name="T54" fmla="*/ 233 w 400"/>
                <a:gd name="T55" fmla="*/ 320 h 400"/>
                <a:gd name="T56" fmla="*/ 246 w 400"/>
                <a:gd name="T57" fmla="*/ 320 h 400"/>
                <a:gd name="T58" fmla="*/ 246 w 400"/>
                <a:gd name="T59" fmla="*/ 307 h 400"/>
                <a:gd name="T60" fmla="*/ 153 w 400"/>
                <a:gd name="T61" fmla="*/ 307 h 400"/>
                <a:gd name="T62" fmla="*/ 153 w 400"/>
                <a:gd name="T63" fmla="*/ 320 h 400"/>
                <a:gd name="T64" fmla="*/ 167 w 400"/>
                <a:gd name="T65" fmla="*/ 320 h 400"/>
                <a:gd name="T66" fmla="*/ 167 w 400"/>
                <a:gd name="T67" fmla="*/ 387 h 400"/>
                <a:gd name="T68" fmla="*/ 107 w 400"/>
                <a:gd name="T69" fmla="*/ 387 h 400"/>
                <a:gd name="T70" fmla="*/ 107 w 400"/>
                <a:gd name="T71" fmla="*/ 14 h 400"/>
                <a:gd name="T72" fmla="*/ 293 w 400"/>
                <a:gd name="T73" fmla="*/ 14 h 400"/>
                <a:gd name="T74" fmla="*/ 293 w 400"/>
                <a:gd name="T75" fmla="*/ 387 h 400"/>
                <a:gd name="T76" fmla="*/ 386 w 400"/>
                <a:gd name="T77" fmla="*/ 387 h 400"/>
                <a:gd name="T78" fmla="*/ 306 w 400"/>
                <a:gd name="T79" fmla="*/ 387 h 400"/>
                <a:gd name="T80" fmla="*/ 306 w 400"/>
                <a:gd name="T81" fmla="*/ 133 h 400"/>
                <a:gd name="T82" fmla="*/ 386 w 400"/>
                <a:gd name="T83" fmla="*/ 133 h 400"/>
                <a:gd name="T84" fmla="*/ 386 w 400"/>
                <a:gd name="T85" fmla="*/ 387 h 400"/>
                <a:gd name="T86" fmla="*/ 386 w 400"/>
                <a:gd name="T87" fmla="*/ 387 h 400"/>
                <a:gd name="T88" fmla="*/ 386 w 400"/>
                <a:gd name="T89" fmla="*/ 38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0" h="400">
                  <a:moveTo>
                    <a:pt x="393" y="120"/>
                  </a:moveTo>
                  <a:cubicBezTo>
                    <a:pt x="306" y="120"/>
                    <a:pt x="306" y="120"/>
                    <a:pt x="306" y="120"/>
                  </a:cubicBezTo>
                  <a:cubicBezTo>
                    <a:pt x="306" y="7"/>
                    <a:pt x="306" y="7"/>
                    <a:pt x="306" y="7"/>
                  </a:cubicBezTo>
                  <a:cubicBezTo>
                    <a:pt x="306" y="3"/>
                    <a:pt x="303" y="0"/>
                    <a:pt x="300" y="0"/>
                  </a:cubicBezTo>
                  <a:cubicBezTo>
                    <a:pt x="100" y="0"/>
                    <a:pt x="100" y="0"/>
                    <a:pt x="100" y="0"/>
                  </a:cubicBezTo>
                  <a:cubicBezTo>
                    <a:pt x="96" y="0"/>
                    <a:pt x="93" y="3"/>
                    <a:pt x="93" y="7"/>
                  </a:cubicBezTo>
                  <a:cubicBezTo>
                    <a:pt x="93" y="120"/>
                    <a:pt x="93" y="120"/>
                    <a:pt x="93" y="120"/>
                  </a:cubicBezTo>
                  <a:cubicBezTo>
                    <a:pt x="7" y="120"/>
                    <a:pt x="7" y="120"/>
                    <a:pt x="7" y="120"/>
                  </a:cubicBezTo>
                  <a:cubicBezTo>
                    <a:pt x="3" y="120"/>
                    <a:pt x="0" y="123"/>
                    <a:pt x="0" y="127"/>
                  </a:cubicBezTo>
                  <a:cubicBezTo>
                    <a:pt x="0" y="393"/>
                    <a:pt x="0" y="393"/>
                    <a:pt x="0" y="393"/>
                  </a:cubicBezTo>
                  <a:cubicBezTo>
                    <a:pt x="0" y="397"/>
                    <a:pt x="3" y="400"/>
                    <a:pt x="7" y="400"/>
                  </a:cubicBezTo>
                  <a:cubicBezTo>
                    <a:pt x="393" y="400"/>
                    <a:pt x="393" y="400"/>
                    <a:pt x="393" y="400"/>
                  </a:cubicBezTo>
                  <a:cubicBezTo>
                    <a:pt x="397" y="400"/>
                    <a:pt x="400" y="397"/>
                    <a:pt x="400" y="393"/>
                  </a:cubicBezTo>
                  <a:cubicBezTo>
                    <a:pt x="400" y="127"/>
                    <a:pt x="400" y="127"/>
                    <a:pt x="400" y="127"/>
                  </a:cubicBezTo>
                  <a:cubicBezTo>
                    <a:pt x="400" y="123"/>
                    <a:pt x="397" y="120"/>
                    <a:pt x="393" y="120"/>
                  </a:cubicBezTo>
                  <a:close/>
                  <a:moveTo>
                    <a:pt x="13" y="133"/>
                  </a:moveTo>
                  <a:cubicBezTo>
                    <a:pt x="93" y="133"/>
                    <a:pt x="93" y="133"/>
                    <a:pt x="93" y="133"/>
                  </a:cubicBezTo>
                  <a:cubicBezTo>
                    <a:pt x="93" y="387"/>
                    <a:pt x="93" y="387"/>
                    <a:pt x="93" y="387"/>
                  </a:cubicBezTo>
                  <a:cubicBezTo>
                    <a:pt x="13" y="387"/>
                    <a:pt x="13" y="387"/>
                    <a:pt x="13" y="387"/>
                  </a:cubicBezTo>
                  <a:lnTo>
                    <a:pt x="13" y="133"/>
                  </a:lnTo>
                  <a:close/>
                  <a:moveTo>
                    <a:pt x="220" y="320"/>
                  </a:moveTo>
                  <a:cubicBezTo>
                    <a:pt x="220" y="387"/>
                    <a:pt x="220" y="387"/>
                    <a:pt x="220" y="387"/>
                  </a:cubicBezTo>
                  <a:cubicBezTo>
                    <a:pt x="180" y="387"/>
                    <a:pt x="180" y="387"/>
                    <a:pt x="180" y="387"/>
                  </a:cubicBezTo>
                  <a:cubicBezTo>
                    <a:pt x="180" y="320"/>
                    <a:pt x="180" y="320"/>
                    <a:pt x="180" y="320"/>
                  </a:cubicBezTo>
                  <a:lnTo>
                    <a:pt x="220" y="320"/>
                  </a:lnTo>
                  <a:close/>
                  <a:moveTo>
                    <a:pt x="293" y="387"/>
                  </a:moveTo>
                  <a:cubicBezTo>
                    <a:pt x="233" y="387"/>
                    <a:pt x="233" y="387"/>
                    <a:pt x="233" y="387"/>
                  </a:cubicBezTo>
                  <a:cubicBezTo>
                    <a:pt x="233" y="320"/>
                    <a:pt x="233" y="320"/>
                    <a:pt x="233" y="320"/>
                  </a:cubicBezTo>
                  <a:cubicBezTo>
                    <a:pt x="246" y="320"/>
                    <a:pt x="246" y="320"/>
                    <a:pt x="246" y="320"/>
                  </a:cubicBezTo>
                  <a:cubicBezTo>
                    <a:pt x="246" y="307"/>
                    <a:pt x="246" y="307"/>
                    <a:pt x="246" y="307"/>
                  </a:cubicBezTo>
                  <a:cubicBezTo>
                    <a:pt x="153" y="307"/>
                    <a:pt x="153" y="307"/>
                    <a:pt x="153" y="307"/>
                  </a:cubicBezTo>
                  <a:cubicBezTo>
                    <a:pt x="153" y="320"/>
                    <a:pt x="153" y="320"/>
                    <a:pt x="153" y="320"/>
                  </a:cubicBezTo>
                  <a:cubicBezTo>
                    <a:pt x="167" y="320"/>
                    <a:pt x="167" y="320"/>
                    <a:pt x="167" y="320"/>
                  </a:cubicBezTo>
                  <a:cubicBezTo>
                    <a:pt x="167" y="387"/>
                    <a:pt x="167" y="387"/>
                    <a:pt x="167" y="387"/>
                  </a:cubicBezTo>
                  <a:cubicBezTo>
                    <a:pt x="107" y="387"/>
                    <a:pt x="107" y="387"/>
                    <a:pt x="107" y="387"/>
                  </a:cubicBezTo>
                  <a:cubicBezTo>
                    <a:pt x="107" y="14"/>
                    <a:pt x="107" y="14"/>
                    <a:pt x="107" y="14"/>
                  </a:cubicBezTo>
                  <a:cubicBezTo>
                    <a:pt x="293" y="14"/>
                    <a:pt x="293" y="14"/>
                    <a:pt x="293" y="14"/>
                  </a:cubicBezTo>
                  <a:lnTo>
                    <a:pt x="293" y="387"/>
                  </a:lnTo>
                  <a:close/>
                  <a:moveTo>
                    <a:pt x="386" y="387"/>
                  </a:moveTo>
                  <a:cubicBezTo>
                    <a:pt x="306" y="387"/>
                    <a:pt x="306" y="387"/>
                    <a:pt x="306" y="387"/>
                  </a:cubicBezTo>
                  <a:cubicBezTo>
                    <a:pt x="306" y="133"/>
                    <a:pt x="306" y="133"/>
                    <a:pt x="306" y="133"/>
                  </a:cubicBezTo>
                  <a:cubicBezTo>
                    <a:pt x="386" y="133"/>
                    <a:pt x="386" y="133"/>
                    <a:pt x="386" y="133"/>
                  </a:cubicBezTo>
                  <a:lnTo>
                    <a:pt x="386" y="387"/>
                  </a:lnTo>
                  <a:close/>
                  <a:moveTo>
                    <a:pt x="386" y="387"/>
                  </a:moveTo>
                  <a:cubicBezTo>
                    <a:pt x="386" y="387"/>
                    <a:pt x="386" y="387"/>
                    <a:pt x="386" y="38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 name="Freeform 6">
              <a:extLst>
                <a:ext uri="{FF2B5EF4-FFF2-40B4-BE49-F238E27FC236}">
                  <a16:creationId xmlns="" xmlns:a16="http://schemas.microsoft.com/office/drawing/2014/main" id="{4AA2DFAA-3097-485C-9B54-A46D974AC13D}"/>
                </a:ext>
              </a:extLst>
            </p:cNvPr>
            <p:cNvSpPr>
              <a:spLocks noEditPoints="1"/>
            </p:cNvSpPr>
            <p:nvPr/>
          </p:nvSpPr>
          <p:spPr bwMode="auto">
            <a:xfrm>
              <a:off x="10071101" y="1843088"/>
              <a:ext cx="95250" cy="95250"/>
            </a:xfrm>
            <a:custGeom>
              <a:avLst/>
              <a:gdLst>
                <a:gd name="T0" fmla="*/ 6 w 53"/>
                <a:gd name="T1" fmla="*/ 53 h 53"/>
                <a:gd name="T2" fmla="*/ 46 w 53"/>
                <a:gd name="T3" fmla="*/ 53 h 53"/>
                <a:gd name="T4" fmla="*/ 53 w 53"/>
                <a:gd name="T5" fmla="*/ 46 h 53"/>
                <a:gd name="T6" fmla="*/ 53 w 53"/>
                <a:gd name="T7" fmla="*/ 6 h 53"/>
                <a:gd name="T8" fmla="*/ 46 w 53"/>
                <a:gd name="T9" fmla="*/ 0 h 53"/>
                <a:gd name="T10" fmla="*/ 6 w 53"/>
                <a:gd name="T11" fmla="*/ 0 h 53"/>
                <a:gd name="T12" fmla="*/ 0 w 53"/>
                <a:gd name="T13" fmla="*/ 6 h 53"/>
                <a:gd name="T14" fmla="*/ 0 w 53"/>
                <a:gd name="T15" fmla="*/ 46 h 53"/>
                <a:gd name="T16" fmla="*/ 6 w 53"/>
                <a:gd name="T17" fmla="*/ 53 h 53"/>
                <a:gd name="T18" fmla="*/ 13 w 53"/>
                <a:gd name="T19" fmla="*/ 13 h 53"/>
                <a:gd name="T20" fmla="*/ 40 w 53"/>
                <a:gd name="T21" fmla="*/ 13 h 53"/>
                <a:gd name="T22" fmla="*/ 40 w 53"/>
                <a:gd name="T23" fmla="*/ 40 h 53"/>
                <a:gd name="T24" fmla="*/ 13 w 53"/>
                <a:gd name="T25" fmla="*/ 40 h 53"/>
                <a:gd name="T26" fmla="*/ 13 w 53"/>
                <a:gd name="T27" fmla="*/ 13 h 53"/>
                <a:gd name="T28" fmla="*/ 13 w 53"/>
                <a:gd name="T29" fmla="*/ 13 h 53"/>
                <a:gd name="T30" fmla="*/ 13 w 53"/>
                <a:gd name="T31"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53">
                  <a:moveTo>
                    <a:pt x="6" y="53"/>
                  </a:moveTo>
                  <a:cubicBezTo>
                    <a:pt x="46" y="53"/>
                    <a:pt x="46" y="53"/>
                    <a:pt x="46" y="53"/>
                  </a:cubicBezTo>
                  <a:cubicBezTo>
                    <a:pt x="50" y="53"/>
                    <a:pt x="53" y="50"/>
                    <a:pt x="53" y="46"/>
                  </a:cubicBezTo>
                  <a:cubicBezTo>
                    <a:pt x="53" y="6"/>
                    <a:pt x="53" y="6"/>
                    <a:pt x="53" y="6"/>
                  </a:cubicBezTo>
                  <a:cubicBezTo>
                    <a:pt x="53" y="3"/>
                    <a:pt x="50" y="0"/>
                    <a:pt x="46" y="0"/>
                  </a:cubicBezTo>
                  <a:cubicBezTo>
                    <a:pt x="6" y="0"/>
                    <a:pt x="6" y="0"/>
                    <a:pt x="6" y="0"/>
                  </a:cubicBezTo>
                  <a:cubicBezTo>
                    <a:pt x="3" y="0"/>
                    <a:pt x="0" y="3"/>
                    <a:pt x="0" y="6"/>
                  </a:cubicBezTo>
                  <a:cubicBezTo>
                    <a:pt x="0" y="46"/>
                    <a:pt x="0" y="46"/>
                    <a:pt x="0" y="46"/>
                  </a:cubicBezTo>
                  <a:cubicBezTo>
                    <a:pt x="0" y="50"/>
                    <a:pt x="3" y="53"/>
                    <a:pt x="6" y="53"/>
                  </a:cubicBezTo>
                  <a:close/>
                  <a:moveTo>
                    <a:pt x="13" y="13"/>
                  </a:moveTo>
                  <a:cubicBezTo>
                    <a:pt x="40" y="13"/>
                    <a:pt x="40" y="13"/>
                    <a:pt x="40" y="13"/>
                  </a:cubicBezTo>
                  <a:cubicBezTo>
                    <a:pt x="40" y="40"/>
                    <a:pt x="40" y="40"/>
                    <a:pt x="40" y="40"/>
                  </a:cubicBezTo>
                  <a:cubicBezTo>
                    <a:pt x="13" y="40"/>
                    <a:pt x="13" y="40"/>
                    <a:pt x="13" y="40"/>
                  </a:cubicBezTo>
                  <a:lnTo>
                    <a:pt x="13" y="13"/>
                  </a:lnTo>
                  <a:close/>
                  <a:moveTo>
                    <a:pt x="13" y="13"/>
                  </a:moveTo>
                  <a:cubicBezTo>
                    <a:pt x="13" y="13"/>
                    <a:pt x="13" y="13"/>
                    <a:pt x="1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 name="Freeform 7">
              <a:extLst>
                <a:ext uri="{FF2B5EF4-FFF2-40B4-BE49-F238E27FC236}">
                  <a16:creationId xmlns="" xmlns:a16="http://schemas.microsoft.com/office/drawing/2014/main" id="{3E69A733-E3A5-4E97-A960-ADA81636EA98}"/>
                </a:ext>
              </a:extLst>
            </p:cNvPr>
            <p:cNvSpPr>
              <a:spLocks noEditPoints="1"/>
            </p:cNvSpPr>
            <p:nvPr/>
          </p:nvSpPr>
          <p:spPr bwMode="auto">
            <a:xfrm>
              <a:off x="10071101" y="1962150"/>
              <a:ext cx="95250" cy="96838"/>
            </a:xfrm>
            <a:custGeom>
              <a:avLst/>
              <a:gdLst>
                <a:gd name="T0" fmla="*/ 6 w 53"/>
                <a:gd name="T1" fmla="*/ 54 h 54"/>
                <a:gd name="T2" fmla="*/ 46 w 53"/>
                <a:gd name="T3" fmla="*/ 54 h 54"/>
                <a:gd name="T4" fmla="*/ 53 w 53"/>
                <a:gd name="T5" fmla="*/ 47 h 54"/>
                <a:gd name="T6" fmla="*/ 53 w 53"/>
                <a:gd name="T7" fmla="*/ 7 h 54"/>
                <a:gd name="T8" fmla="*/ 46 w 53"/>
                <a:gd name="T9" fmla="*/ 0 h 54"/>
                <a:gd name="T10" fmla="*/ 6 w 53"/>
                <a:gd name="T11" fmla="*/ 0 h 54"/>
                <a:gd name="T12" fmla="*/ 0 w 53"/>
                <a:gd name="T13" fmla="*/ 7 h 54"/>
                <a:gd name="T14" fmla="*/ 0 w 53"/>
                <a:gd name="T15" fmla="*/ 47 h 54"/>
                <a:gd name="T16" fmla="*/ 6 w 53"/>
                <a:gd name="T17" fmla="*/ 54 h 54"/>
                <a:gd name="T18" fmla="*/ 13 w 53"/>
                <a:gd name="T19" fmla="*/ 14 h 54"/>
                <a:gd name="T20" fmla="*/ 40 w 53"/>
                <a:gd name="T21" fmla="*/ 14 h 54"/>
                <a:gd name="T22" fmla="*/ 40 w 53"/>
                <a:gd name="T23" fmla="*/ 40 h 54"/>
                <a:gd name="T24" fmla="*/ 13 w 53"/>
                <a:gd name="T25" fmla="*/ 40 h 54"/>
                <a:gd name="T26" fmla="*/ 13 w 53"/>
                <a:gd name="T27" fmla="*/ 14 h 54"/>
                <a:gd name="T28" fmla="*/ 13 w 53"/>
                <a:gd name="T29" fmla="*/ 14 h 54"/>
                <a:gd name="T30" fmla="*/ 13 w 53"/>
                <a:gd name="T31"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54">
                  <a:moveTo>
                    <a:pt x="6" y="54"/>
                  </a:moveTo>
                  <a:cubicBezTo>
                    <a:pt x="46" y="54"/>
                    <a:pt x="46" y="54"/>
                    <a:pt x="46" y="54"/>
                  </a:cubicBezTo>
                  <a:cubicBezTo>
                    <a:pt x="50" y="54"/>
                    <a:pt x="53" y="51"/>
                    <a:pt x="53" y="47"/>
                  </a:cubicBezTo>
                  <a:cubicBezTo>
                    <a:pt x="53" y="7"/>
                    <a:pt x="53" y="7"/>
                    <a:pt x="53" y="7"/>
                  </a:cubicBezTo>
                  <a:cubicBezTo>
                    <a:pt x="53" y="3"/>
                    <a:pt x="50" y="0"/>
                    <a:pt x="46" y="0"/>
                  </a:cubicBezTo>
                  <a:cubicBezTo>
                    <a:pt x="6" y="0"/>
                    <a:pt x="6" y="0"/>
                    <a:pt x="6" y="0"/>
                  </a:cubicBezTo>
                  <a:cubicBezTo>
                    <a:pt x="3" y="0"/>
                    <a:pt x="0" y="3"/>
                    <a:pt x="0" y="7"/>
                  </a:cubicBezTo>
                  <a:cubicBezTo>
                    <a:pt x="0" y="47"/>
                    <a:pt x="0" y="47"/>
                    <a:pt x="0" y="47"/>
                  </a:cubicBezTo>
                  <a:cubicBezTo>
                    <a:pt x="0" y="51"/>
                    <a:pt x="3" y="54"/>
                    <a:pt x="6" y="54"/>
                  </a:cubicBezTo>
                  <a:close/>
                  <a:moveTo>
                    <a:pt x="13" y="14"/>
                  </a:moveTo>
                  <a:cubicBezTo>
                    <a:pt x="40" y="14"/>
                    <a:pt x="40" y="14"/>
                    <a:pt x="40" y="14"/>
                  </a:cubicBezTo>
                  <a:cubicBezTo>
                    <a:pt x="40" y="40"/>
                    <a:pt x="40" y="40"/>
                    <a:pt x="40" y="40"/>
                  </a:cubicBezTo>
                  <a:cubicBezTo>
                    <a:pt x="13" y="40"/>
                    <a:pt x="13" y="40"/>
                    <a:pt x="13" y="40"/>
                  </a:cubicBezTo>
                  <a:lnTo>
                    <a:pt x="13" y="14"/>
                  </a:lnTo>
                  <a:close/>
                  <a:moveTo>
                    <a:pt x="13" y="14"/>
                  </a:moveTo>
                  <a:cubicBezTo>
                    <a:pt x="13" y="14"/>
                    <a:pt x="13" y="14"/>
                    <a:pt x="13"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 name="Freeform 8">
              <a:extLst>
                <a:ext uri="{FF2B5EF4-FFF2-40B4-BE49-F238E27FC236}">
                  <a16:creationId xmlns="" xmlns:a16="http://schemas.microsoft.com/office/drawing/2014/main" id="{F0C6B2C8-A219-4128-BB7C-86258864233A}"/>
                </a:ext>
              </a:extLst>
            </p:cNvPr>
            <p:cNvSpPr>
              <a:spLocks noEditPoints="1"/>
            </p:cNvSpPr>
            <p:nvPr/>
          </p:nvSpPr>
          <p:spPr bwMode="auto">
            <a:xfrm>
              <a:off x="10071101" y="2082800"/>
              <a:ext cx="95250" cy="95250"/>
            </a:xfrm>
            <a:custGeom>
              <a:avLst/>
              <a:gdLst>
                <a:gd name="T0" fmla="*/ 6 w 53"/>
                <a:gd name="T1" fmla="*/ 53 h 53"/>
                <a:gd name="T2" fmla="*/ 46 w 53"/>
                <a:gd name="T3" fmla="*/ 53 h 53"/>
                <a:gd name="T4" fmla="*/ 53 w 53"/>
                <a:gd name="T5" fmla="*/ 47 h 53"/>
                <a:gd name="T6" fmla="*/ 53 w 53"/>
                <a:gd name="T7" fmla="*/ 7 h 53"/>
                <a:gd name="T8" fmla="*/ 46 w 53"/>
                <a:gd name="T9" fmla="*/ 0 h 53"/>
                <a:gd name="T10" fmla="*/ 6 w 53"/>
                <a:gd name="T11" fmla="*/ 0 h 53"/>
                <a:gd name="T12" fmla="*/ 0 w 53"/>
                <a:gd name="T13" fmla="*/ 7 h 53"/>
                <a:gd name="T14" fmla="*/ 0 w 53"/>
                <a:gd name="T15" fmla="*/ 47 h 53"/>
                <a:gd name="T16" fmla="*/ 6 w 53"/>
                <a:gd name="T17" fmla="*/ 53 h 53"/>
                <a:gd name="T18" fmla="*/ 13 w 53"/>
                <a:gd name="T19" fmla="*/ 13 h 53"/>
                <a:gd name="T20" fmla="*/ 40 w 53"/>
                <a:gd name="T21" fmla="*/ 13 h 53"/>
                <a:gd name="T22" fmla="*/ 40 w 53"/>
                <a:gd name="T23" fmla="*/ 40 h 53"/>
                <a:gd name="T24" fmla="*/ 13 w 53"/>
                <a:gd name="T25" fmla="*/ 40 h 53"/>
                <a:gd name="T26" fmla="*/ 13 w 53"/>
                <a:gd name="T27" fmla="*/ 13 h 53"/>
                <a:gd name="T28" fmla="*/ 13 w 53"/>
                <a:gd name="T29" fmla="*/ 13 h 53"/>
                <a:gd name="T30" fmla="*/ 13 w 53"/>
                <a:gd name="T31"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53">
                  <a:moveTo>
                    <a:pt x="6" y="53"/>
                  </a:moveTo>
                  <a:cubicBezTo>
                    <a:pt x="46" y="53"/>
                    <a:pt x="46" y="53"/>
                    <a:pt x="46" y="53"/>
                  </a:cubicBezTo>
                  <a:cubicBezTo>
                    <a:pt x="50" y="53"/>
                    <a:pt x="53" y="50"/>
                    <a:pt x="53" y="47"/>
                  </a:cubicBezTo>
                  <a:cubicBezTo>
                    <a:pt x="53" y="7"/>
                    <a:pt x="53" y="7"/>
                    <a:pt x="53" y="7"/>
                  </a:cubicBezTo>
                  <a:cubicBezTo>
                    <a:pt x="53" y="3"/>
                    <a:pt x="50" y="0"/>
                    <a:pt x="46" y="0"/>
                  </a:cubicBezTo>
                  <a:cubicBezTo>
                    <a:pt x="6" y="0"/>
                    <a:pt x="6" y="0"/>
                    <a:pt x="6" y="0"/>
                  </a:cubicBezTo>
                  <a:cubicBezTo>
                    <a:pt x="3" y="0"/>
                    <a:pt x="0" y="3"/>
                    <a:pt x="0" y="7"/>
                  </a:cubicBezTo>
                  <a:cubicBezTo>
                    <a:pt x="0" y="47"/>
                    <a:pt x="0" y="47"/>
                    <a:pt x="0" y="47"/>
                  </a:cubicBezTo>
                  <a:cubicBezTo>
                    <a:pt x="0" y="50"/>
                    <a:pt x="3" y="53"/>
                    <a:pt x="6" y="53"/>
                  </a:cubicBezTo>
                  <a:close/>
                  <a:moveTo>
                    <a:pt x="13" y="13"/>
                  </a:moveTo>
                  <a:cubicBezTo>
                    <a:pt x="40" y="13"/>
                    <a:pt x="40" y="13"/>
                    <a:pt x="40" y="13"/>
                  </a:cubicBezTo>
                  <a:cubicBezTo>
                    <a:pt x="40" y="40"/>
                    <a:pt x="40" y="40"/>
                    <a:pt x="40" y="40"/>
                  </a:cubicBezTo>
                  <a:cubicBezTo>
                    <a:pt x="13" y="40"/>
                    <a:pt x="13" y="40"/>
                    <a:pt x="13" y="40"/>
                  </a:cubicBezTo>
                  <a:lnTo>
                    <a:pt x="13" y="13"/>
                  </a:lnTo>
                  <a:close/>
                  <a:moveTo>
                    <a:pt x="13" y="13"/>
                  </a:moveTo>
                  <a:cubicBezTo>
                    <a:pt x="13" y="13"/>
                    <a:pt x="13" y="13"/>
                    <a:pt x="1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 name="Freeform 9">
              <a:extLst>
                <a:ext uri="{FF2B5EF4-FFF2-40B4-BE49-F238E27FC236}">
                  <a16:creationId xmlns="" xmlns:a16="http://schemas.microsoft.com/office/drawing/2014/main" id="{3C23E03B-2DBE-43FB-B86D-2D267E68B8FD}"/>
                </a:ext>
              </a:extLst>
            </p:cNvPr>
            <p:cNvSpPr>
              <a:spLocks noEditPoints="1"/>
            </p:cNvSpPr>
            <p:nvPr/>
          </p:nvSpPr>
          <p:spPr bwMode="auto">
            <a:xfrm>
              <a:off x="9544051" y="1843088"/>
              <a:ext cx="95250" cy="95250"/>
            </a:xfrm>
            <a:custGeom>
              <a:avLst/>
              <a:gdLst>
                <a:gd name="T0" fmla="*/ 46 w 53"/>
                <a:gd name="T1" fmla="*/ 0 h 53"/>
                <a:gd name="T2" fmla="*/ 6 w 53"/>
                <a:gd name="T3" fmla="*/ 0 h 53"/>
                <a:gd name="T4" fmla="*/ 0 w 53"/>
                <a:gd name="T5" fmla="*/ 6 h 53"/>
                <a:gd name="T6" fmla="*/ 0 w 53"/>
                <a:gd name="T7" fmla="*/ 46 h 53"/>
                <a:gd name="T8" fmla="*/ 6 w 53"/>
                <a:gd name="T9" fmla="*/ 53 h 53"/>
                <a:gd name="T10" fmla="*/ 46 w 53"/>
                <a:gd name="T11" fmla="*/ 53 h 53"/>
                <a:gd name="T12" fmla="*/ 53 w 53"/>
                <a:gd name="T13" fmla="*/ 46 h 53"/>
                <a:gd name="T14" fmla="*/ 53 w 53"/>
                <a:gd name="T15" fmla="*/ 6 h 53"/>
                <a:gd name="T16" fmla="*/ 46 w 53"/>
                <a:gd name="T17" fmla="*/ 0 h 53"/>
                <a:gd name="T18" fmla="*/ 40 w 53"/>
                <a:gd name="T19" fmla="*/ 40 h 53"/>
                <a:gd name="T20" fmla="*/ 13 w 53"/>
                <a:gd name="T21" fmla="*/ 40 h 53"/>
                <a:gd name="T22" fmla="*/ 13 w 53"/>
                <a:gd name="T23" fmla="*/ 13 h 53"/>
                <a:gd name="T24" fmla="*/ 40 w 53"/>
                <a:gd name="T25" fmla="*/ 13 h 53"/>
                <a:gd name="T26" fmla="*/ 40 w 53"/>
                <a:gd name="T27" fmla="*/ 40 h 53"/>
                <a:gd name="T28" fmla="*/ 40 w 53"/>
                <a:gd name="T29" fmla="*/ 40 h 53"/>
                <a:gd name="T30" fmla="*/ 40 w 53"/>
                <a:gd name="T31"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53">
                  <a:moveTo>
                    <a:pt x="46" y="0"/>
                  </a:moveTo>
                  <a:cubicBezTo>
                    <a:pt x="6" y="0"/>
                    <a:pt x="6" y="0"/>
                    <a:pt x="6" y="0"/>
                  </a:cubicBezTo>
                  <a:cubicBezTo>
                    <a:pt x="3" y="0"/>
                    <a:pt x="0" y="3"/>
                    <a:pt x="0" y="6"/>
                  </a:cubicBezTo>
                  <a:cubicBezTo>
                    <a:pt x="0" y="46"/>
                    <a:pt x="0" y="46"/>
                    <a:pt x="0" y="46"/>
                  </a:cubicBezTo>
                  <a:cubicBezTo>
                    <a:pt x="0" y="50"/>
                    <a:pt x="3" y="53"/>
                    <a:pt x="6" y="53"/>
                  </a:cubicBezTo>
                  <a:cubicBezTo>
                    <a:pt x="46" y="53"/>
                    <a:pt x="46" y="53"/>
                    <a:pt x="46" y="53"/>
                  </a:cubicBezTo>
                  <a:cubicBezTo>
                    <a:pt x="50" y="53"/>
                    <a:pt x="53" y="50"/>
                    <a:pt x="53" y="46"/>
                  </a:cubicBezTo>
                  <a:cubicBezTo>
                    <a:pt x="53" y="6"/>
                    <a:pt x="53" y="6"/>
                    <a:pt x="53" y="6"/>
                  </a:cubicBezTo>
                  <a:cubicBezTo>
                    <a:pt x="53" y="3"/>
                    <a:pt x="50" y="0"/>
                    <a:pt x="46" y="0"/>
                  </a:cubicBezTo>
                  <a:close/>
                  <a:moveTo>
                    <a:pt x="40" y="40"/>
                  </a:moveTo>
                  <a:cubicBezTo>
                    <a:pt x="13" y="40"/>
                    <a:pt x="13" y="40"/>
                    <a:pt x="13" y="40"/>
                  </a:cubicBezTo>
                  <a:cubicBezTo>
                    <a:pt x="13" y="13"/>
                    <a:pt x="13" y="13"/>
                    <a:pt x="13" y="13"/>
                  </a:cubicBezTo>
                  <a:cubicBezTo>
                    <a:pt x="40" y="13"/>
                    <a:pt x="40" y="13"/>
                    <a:pt x="40" y="13"/>
                  </a:cubicBezTo>
                  <a:lnTo>
                    <a:pt x="40" y="40"/>
                  </a:lnTo>
                  <a:close/>
                  <a:moveTo>
                    <a:pt x="40" y="40"/>
                  </a:moveTo>
                  <a:cubicBezTo>
                    <a:pt x="40" y="40"/>
                    <a:pt x="40" y="40"/>
                    <a:pt x="40" y="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2" name="Freeform 10">
              <a:extLst>
                <a:ext uri="{FF2B5EF4-FFF2-40B4-BE49-F238E27FC236}">
                  <a16:creationId xmlns="" xmlns:a16="http://schemas.microsoft.com/office/drawing/2014/main" id="{78E32C3C-7A0A-4645-B896-BE888CDC7E83}"/>
                </a:ext>
              </a:extLst>
            </p:cNvPr>
            <p:cNvSpPr>
              <a:spLocks noEditPoints="1"/>
            </p:cNvSpPr>
            <p:nvPr/>
          </p:nvSpPr>
          <p:spPr bwMode="auto">
            <a:xfrm>
              <a:off x="9712326" y="1817688"/>
              <a:ext cx="71438" cy="71438"/>
            </a:xfrm>
            <a:custGeom>
              <a:avLst/>
              <a:gdLst>
                <a:gd name="T0" fmla="*/ 7 w 40"/>
                <a:gd name="T1" fmla="*/ 40 h 40"/>
                <a:gd name="T2" fmla="*/ 33 w 40"/>
                <a:gd name="T3" fmla="*/ 40 h 40"/>
                <a:gd name="T4" fmla="*/ 40 w 40"/>
                <a:gd name="T5" fmla="*/ 34 h 40"/>
                <a:gd name="T6" fmla="*/ 40 w 40"/>
                <a:gd name="T7" fmla="*/ 7 h 40"/>
                <a:gd name="T8" fmla="*/ 33 w 40"/>
                <a:gd name="T9" fmla="*/ 0 h 40"/>
                <a:gd name="T10" fmla="*/ 7 w 40"/>
                <a:gd name="T11" fmla="*/ 0 h 40"/>
                <a:gd name="T12" fmla="*/ 0 w 40"/>
                <a:gd name="T13" fmla="*/ 7 h 40"/>
                <a:gd name="T14" fmla="*/ 0 w 40"/>
                <a:gd name="T15" fmla="*/ 34 h 40"/>
                <a:gd name="T16" fmla="*/ 7 w 40"/>
                <a:gd name="T17" fmla="*/ 40 h 40"/>
                <a:gd name="T18" fmla="*/ 13 w 40"/>
                <a:gd name="T19" fmla="*/ 14 h 40"/>
                <a:gd name="T20" fmla="*/ 27 w 40"/>
                <a:gd name="T21" fmla="*/ 14 h 40"/>
                <a:gd name="T22" fmla="*/ 27 w 40"/>
                <a:gd name="T23" fmla="*/ 27 h 40"/>
                <a:gd name="T24" fmla="*/ 13 w 40"/>
                <a:gd name="T25" fmla="*/ 27 h 40"/>
                <a:gd name="T26" fmla="*/ 13 w 40"/>
                <a:gd name="T27" fmla="*/ 14 h 40"/>
                <a:gd name="T28" fmla="*/ 13 w 40"/>
                <a:gd name="T29" fmla="*/ 14 h 40"/>
                <a:gd name="T30" fmla="*/ 13 w 40"/>
                <a:gd name="T31" fmla="*/ 1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0">
                  <a:moveTo>
                    <a:pt x="7" y="40"/>
                  </a:moveTo>
                  <a:cubicBezTo>
                    <a:pt x="33" y="40"/>
                    <a:pt x="33" y="40"/>
                    <a:pt x="33" y="40"/>
                  </a:cubicBezTo>
                  <a:cubicBezTo>
                    <a:pt x="37" y="40"/>
                    <a:pt x="40" y="37"/>
                    <a:pt x="40" y="34"/>
                  </a:cubicBezTo>
                  <a:cubicBezTo>
                    <a:pt x="40" y="7"/>
                    <a:pt x="40" y="7"/>
                    <a:pt x="40" y="7"/>
                  </a:cubicBezTo>
                  <a:cubicBezTo>
                    <a:pt x="40" y="3"/>
                    <a:pt x="37" y="0"/>
                    <a:pt x="33" y="0"/>
                  </a:cubicBezTo>
                  <a:cubicBezTo>
                    <a:pt x="7" y="0"/>
                    <a:pt x="7" y="0"/>
                    <a:pt x="7" y="0"/>
                  </a:cubicBezTo>
                  <a:cubicBezTo>
                    <a:pt x="3" y="0"/>
                    <a:pt x="0" y="3"/>
                    <a:pt x="0" y="7"/>
                  </a:cubicBezTo>
                  <a:cubicBezTo>
                    <a:pt x="0" y="34"/>
                    <a:pt x="0" y="34"/>
                    <a:pt x="0" y="34"/>
                  </a:cubicBezTo>
                  <a:cubicBezTo>
                    <a:pt x="0" y="37"/>
                    <a:pt x="3" y="40"/>
                    <a:pt x="7" y="40"/>
                  </a:cubicBezTo>
                  <a:close/>
                  <a:moveTo>
                    <a:pt x="13" y="14"/>
                  </a:moveTo>
                  <a:cubicBezTo>
                    <a:pt x="27" y="14"/>
                    <a:pt x="27" y="14"/>
                    <a:pt x="27" y="14"/>
                  </a:cubicBezTo>
                  <a:cubicBezTo>
                    <a:pt x="27" y="27"/>
                    <a:pt x="27" y="27"/>
                    <a:pt x="27" y="27"/>
                  </a:cubicBezTo>
                  <a:cubicBezTo>
                    <a:pt x="13" y="27"/>
                    <a:pt x="13" y="27"/>
                    <a:pt x="13" y="27"/>
                  </a:cubicBezTo>
                  <a:lnTo>
                    <a:pt x="13" y="14"/>
                  </a:lnTo>
                  <a:close/>
                  <a:moveTo>
                    <a:pt x="13" y="14"/>
                  </a:moveTo>
                  <a:cubicBezTo>
                    <a:pt x="13" y="14"/>
                    <a:pt x="13" y="14"/>
                    <a:pt x="13"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 name="Freeform 11">
              <a:extLst>
                <a:ext uri="{FF2B5EF4-FFF2-40B4-BE49-F238E27FC236}">
                  <a16:creationId xmlns="" xmlns:a16="http://schemas.microsoft.com/office/drawing/2014/main" id="{443A89B0-2FD4-47F4-9116-0F3B173F5B32}"/>
                </a:ext>
              </a:extLst>
            </p:cNvPr>
            <p:cNvSpPr>
              <a:spLocks noEditPoints="1"/>
            </p:cNvSpPr>
            <p:nvPr/>
          </p:nvSpPr>
          <p:spPr bwMode="auto">
            <a:xfrm>
              <a:off x="9820276" y="1817688"/>
              <a:ext cx="71438" cy="71438"/>
            </a:xfrm>
            <a:custGeom>
              <a:avLst/>
              <a:gdLst>
                <a:gd name="T0" fmla="*/ 33 w 40"/>
                <a:gd name="T1" fmla="*/ 0 h 40"/>
                <a:gd name="T2" fmla="*/ 7 w 40"/>
                <a:gd name="T3" fmla="*/ 0 h 40"/>
                <a:gd name="T4" fmla="*/ 0 w 40"/>
                <a:gd name="T5" fmla="*/ 7 h 40"/>
                <a:gd name="T6" fmla="*/ 0 w 40"/>
                <a:gd name="T7" fmla="*/ 34 h 40"/>
                <a:gd name="T8" fmla="*/ 7 w 40"/>
                <a:gd name="T9" fmla="*/ 40 h 40"/>
                <a:gd name="T10" fmla="*/ 33 w 40"/>
                <a:gd name="T11" fmla="*/ 40 h 40"/>
                <a:gd name="T12" fmla="*/ 40 w 40"/>
                <a:gd name="T13" fmla="*/ 34 h 40"/>
                <a:gd name="T14" fmla="*/ 40 w 40"/>
                <a:gd name="T15" fmla="*/ 7 h 40"/>
                <a:gd name="T16" fmla="*/ 33 w 40"/>
                <a:gd name="T17" fmla="*/ 0 h 40"/>
                <a:gd name="T18" fmla="*/ 26 w 40"/>
                <a:gd name="T19" fmla="*/ 27 h 40"/>
                <a:gd name="T20" fmla="*/ 13 w 40"/>
                <a:gd name="T21" fmla="*/ 27 h 40"/>
                <a:gd name="T22" fmla="*/ 13 w 40"/>
                <a:gd name="T23" fmla="*/ 14 h 40"/>
                <a:gd name="T24" fmla="*/ 26 w 40"/>
                <a:gd name="T25" fmla="*/ 14 h 40"/>
                <a:gd name="T26" fmla="*/ 26 w 40"/>
                <a:gd name="T27" fmla="*/ 27 h 40"/>
                <a:gd name="T28" fmla="*/ 26 w 40"/>
                <a:gd name="T29" fmla="*/ 27 h 40"/>
                <a:gd name="T30" fmla="*/ 26 w 40"/>
                <a:gd name="T31"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0">
                  <a:moveTo>
                    <a:pt x="33" y="0"/>
                  </a:moveTo>
                  <a:cubicBezTo>
                    <a:pt x="7" y="0"/>
                    <a:pt x="7" y="0"/>
                    <a:pt x="7" y="0"/>
                  </a:cubicBezTo>
                  <a:cubicBezTo>
                    <a:pt x="3" y="0"/>
                    <a:pt x="0" y="3"/>
                    <a:pt x="0" y="7"/>
                  </a:cubicBezTo>
                  <a:cubicBezTo>
                    <a:pt x="0" y="34"/>
                    <a:pt x="0" y="34"/>
                    <a:pt x="0" y="34"/>
                  </a:cubicBezTo>
                  <a:cubicBezTo>
                    <a:pt x="0" y="37"/>
                    <a:pt x="3" y="40"/>
                    <a:pt x="7" y="40"/>
                  </a:cubicBezTo>
                  <a:cubicBezTo>
                    <a:pt x="33" y="40"/>
                    <a:pt x="33" y="40"/>
                    <a:pt x="33" y="40"/>
                  </a:cubicBezTo>
                  <a:cubicBezTo>
                    <a:pt x="37" y="40"/>
                    <a:pt x="40" y="37"/>
                    <a:pt x="40" y="34"/>
                  </a:cubicBezTo>
                  <a:cubicBezTo>
                    <a:pt x="40" y="7"/>
                    <a:pt x="40" y="7"/>
                    <a:pt x="40" y="7"/>
                  </a:cubicBezTo>
                  <a:cubicBezTo>
                    <a:pt x="40" y="3"/>
                    <a:pt x="37" y="0"/>
                    <a:pt x="33" y="0"/>
                  </a:cubicBezTo>
                  <a:close/>
                  <a:moveTo>
                    <a:pt x="26" y="27"/>
                  </a:moveTo>
                  <a:cubicBezTo>
                    <a:pt x="13" y="27"/>
                    <a:pt x="13" y="27"/>
                    <a:pt x="13" y="27"/>
                  </a:cubicBezTo>
                  <a:cubicBezTo>
                    <a:pt x="13" y="14"/>
                    <a:pt x="13" y="14"/>
                    <a:pt x="13" y="14"/>
                  </a:cubicBezTo>
                  <a:cubicBezTo>
                    <a:pt x="26" y="14"/>
                    <a:pt x="26" y="14"/>
                    <a:pt x="26" y="14"/>
                  </a:cubicBezTo>
                  <a:lnTo>
                    <a:pt x="26" y="27"/>
                  </a:lnTo>
                  <a:close/>
                  <a:moveTo>
                    <a:pt x="26" y="27"/>
                  </a:moveTo>
                  <a:cubicBezTo>
                    <a:pt x="26" y="27"/>
                    <a:pt x="26" y="27"/>
                    <a:pt x="26"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 name="Freeform 12">
              <a:extLst>
                <a:ext uri="{FF2B5EF4-FFF2-40B4-BE49-F238E27FC236}">
                  <a16:creationId xmlns="" xmlns:a16="http://schemas.microsoft.com/office/drawing/2014/main" id="{DE0B33B5-9E60-4A6D-A336-231FCBDFBDB1}"/>
                </a:ext>
              </a:extLst>
            </p:cNvPr>
            <p:cNvSpPr>
              <a:spLocks noEditPoints="1"/>
            </p:cNvSpPr>
            <p:nvPr/>
          </p:nvSpPr>
          <p:spPr bwMode="auto">
            <a:xfrm>
              <a:off x="9928226" y="1817688"/>
              <a:ext cx="71438" cy="71438"/>
            </a:xfrm>
            <a:custGeom>
              <a:avLst/>
              <a:gdLst>
                <a:gd name="T0" fmla="*/ 0 w 40"/>
                <a:gd name="T1" fmla="*/ 7 h 40"/>
                <a:gd name="T2" fmla="*/ 0 w 40"/>
                <a:gd name="T3" fmla="*/ 34 h 40"/>
                <a:gd name="T4" fmla="*/ 6 w 40"/>
                <a:gd name="T5" fmla="*/ 40 h 40"/>
                <a:gd name="T6" fmla="*/ 33 w 40"/>
                <a:gd name="T7" fmla="*/ 40 h 40"/>
                <a:gd name="T8" fmla="*/ 40 w 40"/>
                <a:gd name="T9" fmla="*/ 34 h 40"/>
                <a:gd name="T10" fmla="*/ 40 w 40"/>
                <a:gd name="T11" fmla="*/ 7 h 40"/>
                <a:gd name="T12" fmla="*/ 33 w 40"/>
                <a:gd name="T13" fmla="*/ 0 h 40"/>
                <a:gd name="T14" fmla="*/ 6 w 40"/>
                <a:gd name="T15" fmla="*/ 0 h 40"/>
                <a:gd name="T16" fmla="*/ 0 w 40"/>
                <a:gd name="T17" fmla="*/ 7 h 40"/>
                <a:gd name="T18" fmla="*/ 13 w 40"/>
                <a:gd name="T19" fmla="*/ 14 h 40"/>
                <a:gd name="T20" fmla="*/ 26 w 40"/>
                <a:gd name="T21" fmla="*/ 14 h 40"/>
                <a:gd name="T22" fmla="*/ 26 w 40"/>
                <a:gd name="T23" fmla="*/ 27 h 40"/>
                <a:gd name="T24" fmla="*/ 13 w 40"/>
                <a:gd name="T25" fmla="*/ 27 h 40"/>
                <a:gd name="T26" fmla="*/ 13 w 40"/>
                <a:gd name="T27" fmla="*/ 14 h 40"/>
                <a:gd name="T28" fmla="*/ 13 w 40"/>
                <a:gd name="T29" fmla="*/ 14 h 40"/>
                <a:gd name="T30" fmla="*/ 13 w 40"/>
                <a:gd name="T31" fmla="*/ 1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0">
                  <a:moveTo>
                    <a:pt x="0" y="7"/>
                  </a:moveTo>
                  <a:cubicBezTo>
                    <a:pt x="0" y="34"/>
                    <a:pt x="0" y="34"/>
                    <a:pt x="0" y="34"/>
                  </a:cubicBezTo>
                  <a:cubicBezTo>
                    <a:pt x="0" y="37"/>
                    <a:pt x="3" y="40"/>
                    <a:pt x="6" y="40"/>
                  </a:cubicBezTo>
                  <a:cubicBezTo>
                    <a:pt x="33" y="40"/>
                    <a:pt x="33" y="40"/>
                    <a:pt x="33" y="40"/>
                  </a:cubicBezTo>
                  <a:cubicBezTo>
                    <a:pt x="37" y="40"/>
                    <a:pt x="40" y="37"/>
                    <a:pt x="40" y="34"/>
                  </a:cubicBezTo>
                  <a:cubicBezTo>
                    <a:pt x="40" y="7"/>
                    <a:pt x="40" y="7"/>
                    <a:pt x="40" y="7"/>
                  </a:cubicBezTo>
                  <a:cubicBezTo>
                    <a:pt x="40" y="3"/>
                    <a:pt x="37" y="0"/>
                    <a:pt x="33" y="0"/>
                  </a:cubicBezTo>
                  <a:cubicBezTo>
                    <a:pt x="6" y="0"/>
                    <a:pt x="6" y="0"/>
                    <a:pt x="6" y="0"/>
                  </a:cubicBezTo>
                  <a:cubicBezTo>
                    <a:pt x="3" y="0"/>
                    <a:pt x="0" y="3"/>
                    <a:pt x="0" y="7"/>
                  </a:cubicBezTo>
                  <a:close/>
                  <a:moveTo>
                    <a:pt x="13" y="14"/>
                  </a:moveTo>
                  <a:cubicBezTo>
                    <a:pt x="26" y="14"/>
                    <a:pt x="26" y="14"/>
                    <a:pt x="26" y="14"/>
                  </a:cubicBezTo>
                  <a:cubicBezTo>
                    <a:pt x="26" y="27"/>
                    <a:pt x="26" y="27"/>
                    <a:pt x="26" y="27"/>
                  </a:cubicBezTo>
                  <a:cubicBezTo>
                    <a:pt x="13" y="27"/>
                    <a:pt x="13" y="27"/>
                    <a:pt x="13" y="27"/>
                  </a:cubicBezTo>
                  <a:lnTo>
                    <a:pt x="13" y="14"/>
                  </a:lnTo>
                  <a:close/>
                  <a:moveTo>
                    <a:pt x="13" y="14"/>
                  </a:moveTo>
                  <a:cubicBezTo>
                    <a:pt x="13" y="14"/>
                    <a:pt x="13" y="14"/>
                    <a:pt x="13"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 name="Freeform 13">
              <a:extLst>
                <a:ext uri="{FF2B5EF4-FFF2-40B4-BE49-F238E27FC236}">
                  <a16:creationId xmlns="" xmlns:a16="http://schemas.microsoft.com/office/drawing/2014/main" id="{BEF223D3-BF8A-4A4F-BC72-1541F1A2D888}"/>
                </a:ext>
              </a:extLst>
            </p:cNvPr>
            <p:cNvSpPr>
              <a:spLocks noEditPoints="1"/>
            </p:cNvSpPr>
            <p:nvPr/>
          </p:nvSpPr>
          <p:spPr bwMode="auto">
            <a:xfrm>
              <a:off x="9712326" y="1914525"/>
              <a:ext cx="71438" cy="73025"/>
            </a:xfrm>
            <a:custGeom>
              <a:avLst/>
              <a:gdLst>
                <a:gd name="T0" fmla="*/ 7 w 40"/>
                <a:gd name="T1" fmla="*/ 40 h 40"/>
                <a:gd name="T2" fmla="*/ 33 w 40"/>
                <a:gd name="T3" fmla="*/ 40 h 40"/>
                <a:gd name="T4" fmla="*/ 40 w 40"/>
                <a:gd name="T5" fmla="*/ 33 h 40"/>
                <a:gd name="T6" fmla="*/ 40 w 40"/>
                <a:gd name="T7" fmla="*/ 6 h 40"/>
                <a:gd name="T8" fmla="*/ 33 w 40"/>
                <a:gd name="T9" fmla="*/ 0 h 40"/>
                <a:gd name="T10" fmla="*/ 7 w 40"/>
                <a:gd name="T11" fmla="*/ 0 h 40"/>
                <a:gd name="T12" fmla="*/ 0 w 40"/>
                <a:gd name="T13" fmla="*/ 6 h 40"/>
                <a:gd name="T14" fmla="*/ 0 w 40"/>
                <a:gd name="T15" fmla="*/ 33 h 40"/>
                <a:gd name="T16" fmla="*/ 7 w 40"/>
                <a:gd name="T17" fmla="*/ 40 h 40"/>
                <a:gd name="T18" fmla="*/ 13 w 40"/>
                <a:gd name="T19" fmla="*/ 13 h 40"/>
                <a:gd name="T20" fmla="*/ 27 w 40"/>
                <a:gd name="T21" fmla="*/ 13 h 40"/>
                <a:gd name="T22" fmla="*/ 27 w 40"/>
                <a:gd name="T23" fmla="*/ 26 h 40"/>
                <a:gd name="T24" fmla="*/ 13 w 40"/>
                <a:gd name="T25" fmla="*/ 26 h 40"/>
                <a:gd name="T26" fmla="*/ 13 w 40"/>
                <a:gd name="T27" fmla="*/ 13 h 40"/>
                <a:gd name="T28" fmla="*/ 13 w 40"/>
                <a:gd name="T29" fmla="*/ 13 h 40"/>
                <a:gd name="T30" fmla="*/ 13 w 40"/>
                <a:gd name="T31" fmla="*/ 1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0">
                  <a:moveTo>
                    <a:pt x="7" y="40"/>
                  </a:moveTo>
                  <a:cubicBezTo>
                    <a:pt x="33" y="40"/>
                    <a:pt x="33" y="40"/>
                    <a:pt x="33" y="40"/>
                  </a:cubicBezTo>
                  <a:cubicBezTo>
                    <a:pt x="37" y="40"/>
                    <a:pt x="40" y="37"/>
                    <a:pt x="40" y="33"/>
                  </a:cubicBezTo>
                  <a:cubicBezTo>
                    <a:pt x="40" y="6"/>
                    <a:pt x="40" y="6"/>
                    <a:pt x="40" y="6"/>
                  </a:cubicBezTo>
                  <a:cubicBezTo>
                    <a:pt x="40" y="3"/>
                    <a:pt x="37" y="0"/>
                    <a:pt x="33" y="0"/>
                  </a:cubicBezTo>
                  <a:cubicBezTo>
                    <a:pt x="7" y="0"/>
                    <a:pt x="7" y="0"/>
                    <a:pt x="7" y="0"/>
                  </a:cubicBezTo>
                  <a:cubicBezTo>
                    <a:pt x="3" y="0"/>
                    <a:pt x="0" y="3"/>
                    <a:pt x="0" y="6"/>
                  </a:cubicBezTo>
                  <a:cubicBezTo>
                    <a:pt x="0" y="33"/>
                    <a:pt x="0" y="33"/>
                    <a:pt x="0" y="33"/>
                  </a:cubicBezTo>
                  <a:cubicBezTo>
                    <a:pt x="0" y="37"/>
                    <a:pt x="3" y="40"/>
                    <a:pt x="7" y="40"/>
                  </a:cubicBezTo>
                  <a:close/>
                  <a:moveTo>
                    <a:pt x="13" y="13"/>
                  </a:moveTo>
                  <a:cubicBezTo>
                    <a:pt x="27" y="13"/>
                    <a:pt x="27" y="13"/>
                    <a:pt x="27" y="13"/>
                  </a:cubicBezTo>
                  <a:cubicBezTo>
                    <a:pt x="27" y="26"/>
                    <a:pt x="27" y="26"/>
                    <a:pt x="27" y="26"/>
                  </a:cubicBezTo>
                  <a:cubicBezTo>
                    <a:pt x="13" y="26"/>
                    <a:pt x="13" y="26"/>
                    <a:pt x="13" y="26"/>
                  </a:cubicBezTo>
                  <a:lnTo>
                    <a:pt x="13" y="13"/>
                  </a:lnTo>
                  <a:close/>
                  <a:moveTo>
                    <a:pt x="13" y="13"/>
                  </a:moveTo>
                  <a:cubicBezTo>
                    <a:pt x="13" y="13"/>
                    <a:pt x="13" y="13"/>
                    <a:pt x="1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6" name="Freeform 14">
              <a:extLst>
                <a:ext uri="{FF2B5EF4-FFF2-40B4-BE49-F238E27FC236}">
                  <a16:creationId xmlns="" xmlns:a16="http://schemas.microsoft.com/office/drawing/2014/main" id="{67C283B6-A8EC-4DF6-8576-EDB7D692A0B8}"/>
                </a:ext>
              </a:extLst>
            </p:cNvPr>
            <p:cNvSpPr>
              <a:spLocks noEditPoints="1"/>
            </p:cNvSpPr>
            <p:nvPr/>
          </p:nvSpPr>
          <p:spPr bwMode="auto">
            <a:xfrm>
              <a:off x="9820276" y="1914525"/>
              <a:ext cx="71438" cy="73025"/>
            </a:xfrm>
            <a:custGeom>
              <a:avLst/>
              <a:gdLst>
                <a:gd name="T0" fmla="*/ 33 w 40"/>
                <a:gd name="T1" fmla="*/ 0 h 40"/>
                <a:gd name="T2" fmla="*/ 7 w 40"/>
                <a:gd name="T3" fmla="*/ 0 h 40"/>
                <a:gd name="T4" fmla="*/ 0 w 40"/>
                <a:gd name="T5" fmla="*/ 6 h 40"/>
                <a:gd name="T6" fmla="*/ 0 w 40"/>
                <a:gd name="T7" fmla="*/ 33 h 40"/>
                <a:gd name="T8" fmla="*/ 7 w 40"/>
                <a:gd name="T9" fmla="*/ 40 h 40"/>
                <a:gd name="T10" fmla="*/ 33 w 40"/>
                <a:gd name="T11" fmla="*/ 40 h 40"/>
                <a:gd name="T12" fmla="*/ 40 w 40"/>
                <a:gd name="T13" fmla="*/ 33 h 40"/>
                <a:gd name="T14" fmla="*/ 40 w 40"/>
                <a:gd name="T15" fmla="*/ 6 h 40"/>
                <a:gd name="T16" fmla="*/ 33 w 40"/>
                <a:gd name="T17" fmla="*/ 0 h 40"/>
                <a:gd name="T18" fmla="*/ 26 w 40"/>
                <a:gd name="T19" fmla="*/ 26 h 40"/>
                <a:gd name="T20" fmla="*/ 13 w 40"/>
                <a:gd name="T21" fmla="*/ 26 h 40"/>
                <a:gd name="T22" fmla="*/ 13 w 40"/>
                <a:gd name="T23" fmla="*/ 13 h 40"/>
                <a:gd name="T24" fmla="*/ 26 w 40"/>
                <a:gd name="T25" fmla="*/ 13 h 40"/>
                <a:gd name="T26" fmla="*/ 26 w 40"/>
                <a:gd name="T27" fmla="*/ 26 h 40"/>
                <a:gd name="T28" fmla="*/ 26 w 40"/>
                <a:gd name="T29" fmla="*/ 26 h 40"/>
                <a:gd name="T30" fmla="*/ 26 w 40"/>
                <a:gd name="T31"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0">
                  <a:moveTo>
                    <a:pt x="33" y="0"/>
                  </a:moveTo>
                  <a:cubicBezTo>
                    <a:pt x="7" y="0"/>
                    <a:pt x="7" y="0"/>
                    <a:pt x="7" y="0"/>
                  </a:cubicBezTo>
                  <a:cubicBezTo>
                    <a:pt x="3" y="0"/>
                    <a:pt x="0" y="3"/>
                    <a:pt x="0" y="6"/>
                  </a:cubicBezTo>
                  <a:cubicBezTo>
                    <a:pt x="0" y="33"/>
                    <a:pt x="0" y="33"/>
                    <a:pt x="0" y="33"/>
                  </a:cubicBezTo>
                  <a:cubicBezTo>
                    <a:pt x="0" y="37"/>
                    <a:pt x="3" y="40"/>
                    <a:pt x="7" y="40"/>
                  </a:cubicBezTo>
                  <a:cubicBezTo>
                    <a:pt x="33" y="40"/>
                    <a:pt x="33" y="40"/>
                    <a:pt x="33" y="40"/>
                  </a:cubicBezTo>
                  <a:cubicBezTo>
                    <a:pt x="37" y="40"/>
                    <a:pt x="40" y="37"/>
                    <a:pt x="40" y="33"/>
                  </a:cubicBezTo>
                  <a:cubicBezTo>
                    <a:pt x="40" y="6"/>
                    <a:pt x="40" y="6"/>
                    <a:pt x="40" y="6"/>
                  </a:cubicBezTo>
                  <a:cubicBezTo>
                    <a:pt x="40" y="3"/>
                    <a:pt x="37" y="0"/>
                    <a:pt x="33" y="0"/>
                  </a:cubicBezTo>
                  <a:close/>
                  <a:moveTo>
                    <a:pt x="26" y="26"/>
                  </a:moveTo>
                  <a:cubicBezTo>
                    <a:pt x="13" y="26"/>
                    <a:pt x="13" y="26"/>
                    <a:pt x="13" y="26"/>
                  </a:cubicBezTo>
                  <a:cubicBezTo>
                    <a:pt x="13" y="13"/>
                    <a:pt x="13" y="13"/>
                    <a:pt x="13" y="13"/>
                  </a:cubicBezTo>
                  <a:cubicBezTo>
                    <a:pt x="26" y="13"/>
                    <a:pt x="26" y="13"/>
                    <a:pt x="26" y="13"/>
                  </a:cubicBezTo>
                  <a:lnTo>
                    <a:pt x="26" y="26"/>
                  </a:lnTo>
                  <a:close/>
                  <a:moveTo>
                    <a:pt x="26" y="26"/>
                  </a:moveTo>
                  <a:cubicBezTo>
                    <a:pt x="26" y="26"/>
                    <a:pt x="26" y="26"/>
                    <a:pt x="26"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 name="Freeform 15">
              <a:extLst>
                <a:ext uri="{FF2B5EF4-FFF2-40B4-BE49-F238E27FC236}">
                  <a16:creationId xmlns="" xmlns:a16="http://schemas.microsoft.com/office/drawing/2014/main" id="{A33326B5-E261-44BE-AFFC-F522CA7C4D60}"/>
                </a:ext>
              </a:extLst>
            </p:cNvPr>
            <p:cNvSpPr>
              <a:spLocks noEditPoints="1"/>
            </p:cNvSpPr>
            <p:nvPr/>
          </p:nvSpPr>
          <p:spPr bwMode="auto">
            <a:xfrm>
              <a:off x="9928226" y="1914525"/>
              <a:ext cx="71438" cy="73025"/>
            </a:xfrm>
            <a:custGeom>
              <a:avLst/>
              <a:gdLst>
                <a:gd name="T0" fmla="*/ 33 w 40"/>
                <a:gd name="T1" fmla="*/ 0 h 40"/>
                <a:gd name="T2" fmla="*/ 6 w 40"/>
                <a:gd name="T3" fmla="*/ 0 h 40"/>
                <a:gd name="T4" fmla="*/ 0 w 40"/>
                <a:gd name="T5" fmla="*/ 6 h 40"/>
                <a:gd name="T6" fmla="*/ 0 w 40"/>
                <a:gd name="T7" fmla="*/ 33 h 40"/>
                <a:gd name="T8" fmla="*/ 6 w 40"/>
                <a:gd name="T9" fmla="*/ 40 h 40"/>
                <a:gd name="T10" fmla="*/ 33 w 40"/>
                <a:gd name="T11" fmla="*/ 40 h 40"/>
                <a:gd name="T12" fmla="*/ 40 w 40"/>
                <a:gd name="T13" fmla="*/ 33 h 40"/>
                <a:gd name="T14" fmla="*/ 40 w 40"/>
                <a:gd name="T15" fmla="*/ 6 h 40"/>
                <a:gd name="T16" fmla="*/ 33 w 40"/>
                <a:gd name="T17" fmla="*/ 0 h 40"/>
                <a:gd name="T18" fmla="*/ 26 w 40"/>
                <a:gd name="T19" fmla="*/ 26 h 40"/>
                <a:gd name="T20" fmla="*/ 13 w 40"/>
                <a:gd name="T21" fmla="*/ 26 h 40"/>
                <a:gd name="T22" fmla="*/ 13 w 40"/>
                <a:gd name="T23" fmla="*/ 13 h 40"/>
                <a:gd name="T24" fmla="*/ 26 w 40"/>
                <a:gd name="T25" fmla="*/ 13 h 40"/>
                <a:gd name="T26" fmla="*/ 26 w 40"/>
                <a:gd name="T27" fmla="*/ 26 h 40"/>
                <a:gd name="T28" fmla="*/ 26 w 40"/>
                <a:gd name="T29" fmla="*/ 26 h 40"/>
                <a:gd name="T30" fmla="*/ 26 w 40"/>
                <a:gd name="T31"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0">
                  <a:moveTo>
                    <a:pt x="33" y="0"/>
                  </a:moveTo>
                  <a:cubicBezTo>
                    <a:pt x="6" y="0"/>
                    <a:pt x="6" y="0"/>
                    <a:pt x="6" y="0"/>
                  </a:cubicBezTo>
                  <a:cubicBezTo>
                    <a:pt x="3" y="0"/>
                    <a:pt x="0" y="3"/>
                    <a:pt x="0" y="6"/>
                  </a:cubicBezTo>
                  <a:cubicBezTo>
                    <a:pt x="0" y="33"/>
                    <a:pt x="0" y="33"/>
                    <a:pt x="0" y="33"/>
                  </a:cubicBezTo>
                  <a:cubicBezTo>
                    <a:pt x="0" y="37"/>
                    <a:pt x="3" y="40"/>
                    <a:pt x="6" y="40"/>
                  </a:cubicBezTo>
                  <a:cubicBezTo>
                    <a:pt x="33" y="40"/>
                    <a:pt x="33" y="40"/>
                    <a:pt x="33" y="40"/>
                  </a:cubicBezTo>
                  <a:cubicBezTo>
                    <a:pt x="37" y="40"/>
                    <a:pt x="40" y="37"/>
                    <a:pt x="40" y="33"/>
                  </a:cubicBezTo>
                  <a:cubicBezTo>
                    <a:pt x="40" y="6"/>
                    <a:pt x="40" y="6"/>
                    <a:pt x="40" y="6"/>
                  </a:cubicBezTo>
                  <a:cubicBezTo>
                    <a:pt x="40" y="3"/>
                    <a:pt x="37" y="0"/>
                    <a:pt x="33" y="0"/>
                  </a:cubicBezTo>
                  <a:close/>
                  <a:moveTo>
                    <a:pt x="26" y="26"/>
                  </a:moveTo>
                  <a:cubicBezTo>
                    <a:pt x="13" y="26"/>
                    <a:pt x="13" y="26"/>
                    <a:pt x="13" y="26"/>
                  </a:cubicBezTo>
                  <a:cubicBezTo>
                    <a:pt x="13" y="13"/>
                    <a:pt x="13" y="13"/>
                    <a:pt x="13" y="13"/>
                  </a:cubicBezTo>
                  <a:cubicBezTo>
                    <a:pt x="26" y="13"/>
                    <a:pt x="26" y="13"/>
                    <a:pt x="26" y="13"/>
                  </a:cubicBezTo>
                  <a:lnTo>
                    <a:pt x="26" y="26"/>
                  </a:lnTo>
                  <a:close/>
                  <a:moveTo>
                    <a:pt x="26" y="26"/>
                  </a:moveTo>
                  <a:cubicBezTo>
                    <a:pt x="26" y="26"/>
                    <a:pt x="26" y="26"/>
                    <a:pt x="26"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 name="Freeform 16">
              <a:extLst>
                <a:ext uri="{FF2B5EF4-FFF2-40B4-BE49-F238E27FC236}">
                  <a16:creationId xmlns="" xmlns:a16="http://schemas.microsoft.com/office/drawing/2014/main" id="{FCE03B70-8151-40DB-BC52-72DBC903BC7F}"/>
                </a:ext>
              </a:extLst>
            </p:cNvPr>
            <p:cNvSpPr>
              <a:spLocks noEditPoints="1"/>
            </p:cNvSpPr>
            <p:nvPr/>
          </p:nvSpPr>
          <p:spPr bwMode="auto">
            <a:xfrm>
              <a:off x="9712326" y="2009775"/>
              <a:ext cx="71438" cy="73025"/>
            </a:xfrm>
            <a:custGeom>
              <a:avLst/>
              <a:gdLst>
                <a:gd name="T0" fmla="*/ 7 w 40"/>
                <a:gd name="T1" fmla="*/ 40 h 40"/>
                <a:gd name="T2" fmla="*/ 33 w 40"/>
                <a:gd name="T3" fmla="*/ 40 h 40"/>
                <a:gd name="T4" fmla="*/ 40 w 40"/>
                <a:gd name="T5" fmla="*/ 33 h 40"/>
                <a:gd name="T6" fmla="*/ 40 w 40"/>
                <a:gd name="T7" fmla="*/ 7 h 40"/>
                <a:gd name="T8" fmla="*/ 33 w 40"/>
                <a:gd name="T9" fmla="*/ 0 h 40"/>
                <a:gd name="T10" fmla="*/ 7 w 40"/>
                <a:gd name="T11" fmla="*/ 0 h 40"/>
                <a:gd name="T12" fmla="*/ 0 w 40"/>
                <a:gd name="T13" fmla="*/ 7 h 40"/>
                <a:gd name="T14" fmla="*/ 0 w 40"/>
                <a:gd name="T15" fmla="*/ 33 h 40"/>
                <a:gd name="T16" fmla="*/ 7 w 40"/>
                <a:gd name="T17" fmla="*/ 40 h 40"/>
                <a:gd name="T18" fmla="*/ 13 w 40"/>
                <a:gd name="T19" fmla="*/ 13 h 40"/>
                <a:gd name="T20" fmla="*/ 27 w 40"/>
                <a:gd name="T21" fmla="*/ 13 h 40"/>
                <a:gd name="T22" fmla="*/ 27 w 40"/>
                <a:gd name="T23" fmla="*/ 27 h 40"/>
                <a:gd name="T24" fmla="*/ 13 w 40"/>
                <a:gd name="T25" fmla="*/ 27 h 40"/>
                <a:gd name="T26" fmla="*/ 13 w 40"/>
                <a:gd name="T27" fmla="*/ 13 h 40"/>
                <a:gd name="T28" fmla="*/ 13 w 40"/>
                <a:gd name="T29" fmla="*/ 13 h 40"/>
                <a:gd name="T30" fmla="*/ 13 w 40"/>
                <a:gd name="T31" fmla="*/ 1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0">
                  <a:moveTo>
                    <a:pt x="7" y="40"/>
                  </a:moveTo>
                  <a:cubicBezTo>
                    <a:pt x="33" y="40"/>
                    <a:pt x="33" y="40"/>
                    <a:pt x="33" y="40"/>
                  </a:cubicBezTo>
                  <a:cubicBezTo>
                    <a:pt x="37" y="40"/>
                    <a:pt x="40" y="37"/>
                    <a:pt x="40" y="33"/>
                  </a:cubicBezTo>
                  <a:cubicBezTo>
                    <a:pt x="40" y="7"/>
                    <a:pt x="40" y="7"/>
                    <a:pt x="40" y="7"/>
                  </a:cubicBezTo>
                  <a:cubicBezTo>
                    <a:pt x="40" y="3"/>
                    <a:pt x="37" y="0"/>
                    <a:pt x="33" y="0"/>
                  </a:cubicBezTo>
                  <a:cubicBezTo>
                    <a:pt x="7" y="0"/>
                    <a:pt x="7" y="0"/>
                    <a:pt x="7" y="0"/>
                  </a:cubicBezTo>
                  <a:cubicBezTo>
                    <a:pt x="3" y="0"/>
                    <a:pt x="0" y="3"/>
                    <a:pt x="0" y="7"/>
                  </a:cubicBezTo>
                  <a:cubicBezTo>
                    <a:pt x="0" y="33"/>
                    <a:pt x="0" y="33"/>
                    <a:pt x="0" y="33"/>
                  </a:cubicBezTo>
                  <a:cubicBezTo>
                    <a:pt x="0" y="37"/>
                    <a:pt x="3" y="40"/>
                    <a:pt x="7" y="40"/>
                  </a:cubicBezTo>
                  <a:close/>
                  <a:moveTo>
                    <a:pt x="13" y="13"/>
                  </a:moveTo>
                  <a:cubicBezTo>
                    <a:pt x="27" y="13"/>
                    <a:pt x="27" y="13"/>
                    <a:pt x="27" y="13"/>
                  </a:cubicBezTo>
                  <a:cubicBezTo>
                    <a:pt x="27" y="27"/>
                    <a:pt x="27" y="27"/>
                    <a:pt x="27" y="27"/>
                  </a:cubicBezTo>
                  <a:cubicBezTo>
                    <a:pt x="13" y="27"/>
                    <a:pt x="13" y="27"/>
                    <a:pt x="13" y="27"/>
                  </a:cubicBezTo>
                  <a:lnTo>
                    <a:pt x="13" y="13"/>
                  </a:lnTo>
                  <a:close/>
                  <a:moveTo>
                    <a:pt x="13" y="13"/>
                  </a:moveTo>
                  <a:cubicBezTo>
                    <a:pt x="13" y="13"/>
                    <a:pt x="13" y="13"/>
                    <a:pt x="1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 name="Freeform 17">
              <a:extLst>
                <a:ext uri="{FF2B5EF4-FFF2-40B4-BE49-F238E27FC236}">
                  <a16:creationId xmlns="" xmlns:a16="http://schemas.microsoft.com/office/drawing/2014/main" id="{CC085AE6-7825-4826-8FA6-C1154602AF7F}"/>
                </a:ext>
              </a:extLst>
            </p:cNvPr>
            <p:cNvSpPr>
              <a:spLocks noEditPoints="1"/>
            </p:cNvSpPr>
            <p:nvPr/>
          </p:nvSpPr>
          <p:spPr bwMode="auto">
            <a:xfrm>
              <a:off x="9820276" y="2009775"/>
              <a:ext cx="71438" cy="73025"/>
            </a:xfrm>
            <a:custGeom>
              <a:avLst/>
              <a:gdLst>
                <a:gd name="T0" fmla="*/ 33 w 40"/>
                <a:gd name="T1" fmla="*/ 0 h 40"/>
                <a:gd name="T2" fmla="*/ 7 w 40"/>
                <a:gd name="T3" fmla="*/ 0 h 40"/>
                <a:gd name="T4" fmla="*/ 0 w 40"/>
                <a:gd name="T5" fmla="*/ 7 h 40"/>
                <a:gd name="T6" fmla="*/ 0 w 40"/>
                <a:gd name="T7" fmla="*/ 33 h 40"/>
                <a:gd name="T8" fmla="*/ 7 w 40"/>
                <a:gd name="T9" fmla="*/ 40 h 40"/>
                <a:gd name="T10" fmla="*/ 33 w 40"/>
                <a:gd name="T11" fmla="*/ 40 h 40"/>
                <a:gd name="T12" fmla="*/ 40 w 40"/>
                <a:gd name="T13" fmla="*/ 33 h 40"/>
                <a:gd name="T14" fmla="*/ 40 w 40"/>
                <a:gd name="T15" fmla="*/ 7 h 40"/>
                <a:gd name="T16" fmla="*/ 33 w 40"/>
                <a:gd name="T17" fmla="*/ 0 h 40"/>
                <a:gd name="T18" fmla="*/ 26 w 40"/>
                <a:gd name="T19" fmla="*/ 27 h 40"/>
                <a:gd name="T20" fmla="*/ 13 w 40"/>
                <a:gd name="T21" fmla="*/ 27 h 40"/>
                <a:gd name="T22" fmla="*/ 13 w 40"/>
                <a:gd name="T23" fmla="*/ 13 h 40"/>
                <a:gd name="T24" fmla="*/ 26 w 40"/>
                <a:gd name="T25" fmla="*/ 13 h 40"/>
                <a:gd name="T26" fmla="*/ 26 w 40"/>
                <a:gd name="T27" fmla="*/ 27 h 40"/>
                <a:gd name="T28" fmla="*/ 26 w 40"/>
                <a:gd name="T29" fmla="*/ 27 h 40"/>
                <a:gd name="T30" fmla="*/ 26 w 40"/>
                <a:gd name="T31"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0">
                  <a:moveTo>
                    <a:pt x="33" y="0"/>
                  </a:moveTo>
                  <a:cubicBezTo>
                    <a:pt x="7" y="0"/>
                    <a:pt x="7" y="0"/>
                    <a:pt x="7" y="0"/>
                  </a:cubicBezTo>
                  <a:cubicBezTo>
                    <a:pt x="3" y="0"/>
                    <a:pt x="0" y="3"/>
                    <a:pt x="0" y="7"/>
                  </a:cubicBezTo>
                  <a:cubicBezTo>
                    <a:pt x="0" y="33"/>
                    <a:pt x="0" y="33"/>
                    <a:pt x="0" y="33"/>
                  </a:cubicBezTo>
                  <a:cubicBezTo>
                    <a:pt x="0" y="37"/>
                    <a:pt x="3" y="40"/>
                    <a:pt x="7" y="40"/>
                  </a:cubicBezTo>
                  <a:cubicBezTo>
                    <a:pt x="33" y="40"/>
                    <a:pt x="33" y="40"/>
                    <a:pt x="33" y="40"/>
                  </a:cubicBezTo>
                  <a:cubicBezTo>
                    <a:pt x="37" y="40"/>
                    <a:pt x="40" y="37"/>
                    <a:pt x="40" y="33"/>
                  </a:cubicBezTo>
                  <a:cubicBezTo>
                    <a:pt x="40" y="7"/>
                    <a:pt x="40" y="7"/>
                    <a:pt x="40" y="7"/>
                  </a:cubicBezTo>
                  <a:cubicBezTo>
                    <a:pt x="40" y="3"/>
                    <a:pt x="37" y="0"/>
                    <a:pt x="33" y="0"/>
                  </a:cubicBezTo>
                  <a:close/>
                  <a:moveTo>
                    <a:pt x="26" y="27"/>
                  </a:moveTo>
                  <a:cubicBezTo>
                    <a:pt x="13" y="27"/>
                    <a:pt x="13" y="27"/>
                    <a:pt x="13" y="27"/>
                  </a:cubicBezTo>
                  <a:cubicBezTo>
                    <a:pt x="13" y="13"/>
                    <a:pt x="13" y="13"/>
                    <a:pt x="13" y="13"/>
                  </a:cubicBezTo>
                  <a:cubicBezTo>
                    <a:pt x="26" y="13"/>
                    <a:pt x="26" y="13"/>
                    <a:pt x="26" y="13"/>
                  </a:cubicBezTo>
                  <a:lnTo>
                    <a:pt x="26" y="27"/>
                  </a:lnTo>
                  <a:close/>
                  <a:moveTo>
                    <a:pt x="26" y="27"/>
                  </a:moveTo>
                  <a:cubicBezTo>
                    <a:pt x="26" y="27"/>
                    <a:pt x="26" y="27"/>
                    <a:pt x="26"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 name="Freeform 18">
              <a:extLst>
                <a:ext uri="{FF2B5EF4-FFF2-40B4-BE49-F238E27FC236}">
                  <a16:creationId xmlns="" xmlns:a16="http://schemas.microsoft.com/office/drawing/2014/main" id="{69D7B554-612E-485C-AB8D-7016BD81FA64}"/>
                </a:ext>
              </a:extLst>
            </p:cNvPr>
            <p:cNvSpPr>
              <a:spLocks noEditPoints="1"/>
            </p:cNvSpPr>
            <p:nvPr/>
          </p:nvSpPr>
          <p:spPr bwMode="auto">
            <a:xfrm>
              <a:off x="9928226" y="2009775"/>
              <a:ext cx="71438" cy="73025"/>
            </a:xfrm>
            <a:custGeom>
              <a:avLst/>
              <a:gdLst>
                <a:gd name="T0" fmla="*/ 33 w 40"/>
                <a:gd name="T1" fmla="*/ 0 h 40"/>
                <a:gd name="T2" fmla="*/ 6 w 40"/>
                <a:gd name="T3" fmla="*/ 0 h 40"/>
                <a:gd name="T4" fmla="*/ 0 w 40"/>
                <a:gd name="T5" fmla="*/ 7 h 40"/>
                <a:gd name="T6" fmla="*/ 0 w 40"/>
                <a:gd name="T7" fmla="*/ 33 h 40"/>
                <a:gd name="T8" fmla="*/ 6 w 40"/>
                <a:gd name="T9" fmla="*/ 40 h 40"/>
                <a:gd name="T10" fmla="*/ 33 w 40"/>
                <a:gd name="T11" fmla="*/ 40 h 40"/>
                <a:gd name="T12" fmla="*/ 40 w 40"/>
                <a:gd name="T13" fmla="*/ 33 h 40"/>
                <a:gd name="T14" fmla="*/ 40 w 40"/>
                <a:gd name="T15" fmla="*/ 7 h 40"/>
                <a:gd name="T16" fmla="*/ 33 w 40"/>
                <a:gd name="T17" fmla="*/ 0 h 40"/>
                <a:gd name="T18" fmla="*/ 26 w 40"/>
                <a:gd name="T19" fmla="*/ 27 h 40"/>
                <a:gd name="T20" fmla="*/ 13 w 40"/>
                <a:gd name="T21" fmla="*/ 27 h 40"/>
                <a:gd name="T22" fmla="*/ 13 w 40"/>
                <a:gd name="T23" fmla="*/ 13 h 40"/>
                <a:gd name="T24" fmla="*/ 26 w 40"/>
                <a:gd name="T25" fmla="*/ 13 h 40"/>
                <a:gd name="T26" fmla="*/ 26 w 40"/>
                <a:gd name="T27" fmla="*/ 27 h 40"/>
                <a:gd name="T28" fmla="*/ 26 w 40"/>
                <a:gd name="T29" fmla="*/ 27 h 40"/>
                <a:gd name="T30" fmla="*/ 26 w 40"/>
                <a:gd name="T31"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0">
                  <a:moveTo>
                    <a:pt x="33" y="0"/>
                  </a:moveTo>
                  <a:cubicBezTo>
                    <a:pt x="6" y="0"/>
                    <a:pt x="6" y="0"/>
                    <a:pt x="6" y="0"/>
                  </a:cubicBezTo>
                  <a:cubicBezTo>
                    <a:pt x="3" y="0"/>
                    <a:pt x="0" y="3"/>
                    <a:pt x="0" y="7"/>
                  </a:cubicBezTo>
                  <a:cubicBezTo>
                    <a:pt x="0" y="33"/>
                    <a:pt x="0" y="33"/>
                    <a:pt x="0" y="33"/>
                  </a:cubicBezTo>
                  <a:cubicBezTo>
                    <a:pt x="0" y="37"/>
                    <a:pt x="3" y="40"/>
                    <a:pt x="6" y="40"/>
                  </a:cubicBezTo>
                  <a:cubicBezTo>
                    <a:pt x="33" y="40"/>
                    <a:pt x="33" y="40"/>
                    <a:pt x="33" y="40"/>
                  </a:cubicBezTo>
                  <a:cubicBezTo>
                    <a:pt x="37" y="40"/>
                    <a:pt x="40" y="37"/>
                    <a:pt x="40" y="33"/>
                  </a:cubicBezTo>
                  <a:cubicBezTo>
                    <a:pt x="40" y="7"/>
                    <a:pt x="40" y="7"/>
                    <a:pt x="40" y="7"/>
                  </a:cubicBezTo>
                  <a:cubicBezTo>
                    <a:pt x="40" y="3"/>
                    <a:pt x="37" y="0"/>
                    <a:pt x="33" y="0"/>
                  </a:cubicBezTo>
                  <a:close/>
                  <a:moveTo>
                    <a:pt x="26" y="27"/>
                  </a:moveTo>
                  <a:cubicBezTo>
                    <a:pt x="13" y="27"/>
                    <a:pt x="13" y="27"/>
                    <a:pt x="13" y="27"/>
                  </a:cubicBezTo>
                  <a:cubicBezTo>
                    <a:pt x="13" y="13"/>
                    <a:pt x="13" y="13"/>
                    <a:pt x="13" y="13"/>
                  </a:cubicBezTo>
                  <a:cubicBezTo>
                    <a:pt x="26" y="13"/>
                    <a:pt x="26" y="13"/>
                    <a:pt x="26" y="13"/>
                  </a:cubicBezTo>
                  <a:lnTo>
                    <a:pt x="26" y="27"/>
                  </a:lnTo>
                  <a:close/>
                  <a:moveTo>
                    <a:pt x="26" y="27"/>
                  </a:moveTo>
                  <a:cubicBezTo>
                    <a:pt x="26" y="27"/>
                    <a:pt x="26" y="27"/>
                    <a:pt x="26"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 name="Freeform 19">
              <a:extLst>
                <a:ext uri="{FF2B5EF4-FFF2-40B4-BE49-F238E27FC236}">
                  <a16:creationId xmlns="" xmlns:a16="http://schemas.microsoft.com/office/drawing/2014/main" id="{3A17B378-A9AC-40B2-BA76-67F14D2C4EBD}"/>
                </a:ext>
              </a:extLst>
            </p:cNvPr>
            <p:cNvSpPr>
              <a:spLocks noEditPoints="1"/>
            </p:cNvSpPr>
            <p:nvPr/>
          </p:nvSpPr>
          <p:spPr bwMode="auto">
            <a:xfrm>
              <a:off x="9544051" y="1962150"/>
              <a:ext cx="95250" cy="96838"/>
            </a:xfrm>
            <a:custGeom>
              <a:avLst/>
              <a:gdLst>
                <a:gd name="T0" fmla="*/ 46 w 53"/>
                <a:gd name="T1" fmla="*/ 0 h 54"/>
                <a:gd name="T2" fmla="*/ 6 w 53"/>
                <a:gd name="T3" fmla="*/ 0 h 54"/>
                <a:gd name="T4" fmla="*/ 0 w 53"/>
                <a:gd name="T5" fmla="*/ 7 h 54"/>
                <a:gd name="T6" fmla="*/ 0 w 53"/>
                <a:gd name="T7" fmla="*/ 47 h 54"/>
                <a:gd name="T8" fmla="*/ 6 w 53"/>
                <a:gd name="T9" fmla="*/ 54 h 54"/>
                <a:gd name="T10" fmla="*/ 46 w 53"/>
                <a:gd name="T11" fmla="*/ 54 h 54"/>
                <a:gd name="T12" fmla="*/ 53 w 53"/>
                <a:gd name="T13" fmla="*/ 47 h 54"/>
                <a:gd name="T14" fmla="*/ 53 w 53"/>
                <a:gd name="T15" fmla="*/ 7 h 54"/>
                <a:gd name="T16" fmla="*/ 46 w 53"/>
                <a:gd name="T17" fmla="*/ 0 h 54"/>
                <a:gd name="T18" fmla="*/ 40 w 53"/>
                <a:gd name="T19" fmla="*/ 40 h 54"/>
                <a:gd name="T20" fmla="*/ 13 w 53"/>
                <a:gd name="T21" fmla="*/ 40 h 54"/>
                <a:gd name="T22" fmla="*/ 13 w 53"/>
                <a:gd name="T23" fmla="*/ 14 h 54"/>
                <a:gd name="T24" fmla="*/ 40 w 53"/>
                <a:gd name="T25" fmla="*/ 14 h 54"/>
                <a:gd name="T26" fmla="*/ 40 w 53"/>
                <a:gd name="T27" fmla="*/ 40 h 54"/>
                <a:gd name="T28" fmla="*/ 40 w 53"/>
                <a:gd name="T29" fmla="*/ 40 h 54"/>
                <a:gd name="T30" fmla="*/ 40 w 53"/>
                <a:gd name="T31"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54">
                  <a:moveTo>
                    <a:pt x="46" y="0"/>
                  </a:moveTo>
                  <a:cubicBezTo>
                    <a:pt x="6" y="0"/>
                    <a:pt x="6" y="0"/>
                    <a:pt x="6" y="0"/>
                  </a:cubicBezTo>
                  <a:cubicBezTo>
                    <a:pt x="3" y="0"/>
                    <a:pt x="0" y="3"/>
                    <a:pt x="0" y="7"/>
                  </a:cubicBezTo>
                  <a:cubicBezTo>
                    <a:pt x="0" y="47"/>
                    <a:pt x="0" y="47"/>
                    <a:pt x="0" y="47"/>
                  </a:cubicBezTo>
                  <a:cubicBezTo>
                    <a:pt x="0" y="51"/>
                    <a:pt x="3" y="54"/>
                    <a:pt x="6" y="54"/>
                  </a:cubicBezTo>
                  <a:cubicBezTo>
                    <a:pt x="46" y="54"/>
                    <a:pt x="46" y="54"/>
                    <a:pt x="46" y="54"/>
                  </a:cubicBezTo>
                  <a:cubicBezTo>
                    <a:pt x="50" y="54"/>
                    <a:pt x="53" y="51"/>
                    <a:pt x="53" y="47"/>
                  </a:cubicBezTo>
                  <a:cubicBezTo>
                    <a:pt x="53" y="7"/>
                    <a:pt x="53" y="7"/>
                    <a:pt x="53" y="7"/>
                  </a:cubicBezTo>
                  <a:cubicBezTo>
                    <a:pt x="53" y="3"/>
                    <a:pt x="50" y="0"/>
                    <a:pt x="46" y="0"/>
                  </a:cubicBezTo>
                  <a:close/>
                  <a:moveTo>
                    <a:pt x="40" y="40"/>
                  </a:moveTo>
                  <a:cubicBezTo>
                    <a:pt x="13" y="40"/>
                    <a:pt x="13" y="40"/>
                    <a:pt x="13" y="40"/>
                  </a:cubicBezTo>
                  <a:cubicBezTo>
                    <a:pt x="13" y="14"/>
                    <a:pt x="13" y="14"/>
                    <a:pt x="13" y="14"/>
                  </a:cubicBezTo>
                  <a:cubicBezTo>
                    <a:pt x="40" y="14"/>
                    <a:pt x="40" y="14"/>
                    <a:pt x="40" y="14"/>
                  </a:cubicBezTo>
                  <a:lnTo>
                    <a:pt x="40" y="40"/>
                  </a:lnTo>
                  <a:close/>
                  <a:moveTo>
                    <a:pt x="40" y="40"/>
                  </a:moveTo>
                  <a:cubicBezTo>
                    <a:pt x="40" y="40"/>
                    <a:pt x="40" y="40"/>
                    <a:pt x="40" y="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2" name="Freeform 20">
              <a:extLst>
                <a:ext uri="{FF2B5EF4-FFF2-40B4-BE49-F238E27FC236}">
                  <a16:creationId xmlns="" xmlns:a16="http://schemas.microsoft.com/office/drawing/2014/main" id="{E6ADA283-E91C-443F-AE22-D2F967F2B23D}"/>
                </a:ext>
              </a:extLst>
            </p:cNvPr>
            <p:cNvSpPr>
              <a:spLocks noEditPoints="1"/>
            </p:cNvSpPr>
            <p:nvPr/>
          </p:nvSpPr>
          <p:spPr bwMode="auto">
            <a:xfrm>
              <a:off x="9544051" y="2082800"/>
              <a:ext cx="95250" cy="95250"/>
            </a:xfrm>
            <a:custGeom>
              <a:avLst/>
              <a:gdLst>
                <a:gd name="T0" fmla="*/ 46 w 53"/>
                <a:gd name="T1" fmla="*/ 0 h 53"/>
                <a:gd name="T2" fmla="*/ 6 w 53"/>
                <a:gd name="T3" fmla="*/ 0 h 53"/>
                <a:gd name="T4" fmla="*/ 0 w 53"/>
                <a:gd name="T5" fmla="*/ 7 h 53"/>
                <a:gd name="T6" fmla="*/ 0 w 53"/>
                <a:gd name="T7" fmla="*/ 47 h 53"/>
                <a:gd name="T8" fmla="*/ 6 w 53"/>
                <a:gd name="T9" fmla="*/ 53 h 53"/>
                <a:gd name="T10" fmla="*/ 46 w 53"/>
                <a:gd name="T11" fmla="*/ 53 h 53"/>
                <a:gd name="T12" fmla="*/ 53 w 53"/>
                <a:gd name="T13" fmla="*/ 47 h 53"/>
                <a:gd name="T14" fmla="*/ 53 w 53"/>
                <a:gd name="T15" fmla="*/ 7 h 53"/>
                <a:gd name="T16" fmla="*/ 46 w 53"/>
                <a:gd name="T17" fmla="*/ 0 h 53"/>
                <a:gd name="T18" fmla="*/ 40 w 53"/>
                <a:gd name="T19" fmla="*/ 40 h 53"/>
                <a:gd name="T20" fmla="*/ 13 w 53"/>
                <a:gd name="T21" fmla="*/ 40 h 53"/>
                <a:gd name="T22" fmla="*/ 13 w 53"/>
                <a:gd name="T23" fmla="*/ 13 h 53"/>
                <a:gd name="T24" fmla="*/ 40 w 53"/>
                <a:gd name="T25" fmla="*/ 13 h 53"/>
                <a:gd name="T26" fmla="*/ 40 w 53"/>
                <a:gd name="T27" fmla="*/ 40 h 53"/>
                <a:gd name="T28" fmla="*/ 40 w 53"/>
                <a:gd name="T29" fmla="*/ 40 h 53"/>
                <a:gd name="T30" fmla="*/ 40 w 53"/>
                <a:gd name="T31"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53">
                  <a:moveTo>
                    <a:pt x="46" y="0"/>
                  </a:moveTo>
                  <a:cubicBezTo>
                    <a:pt x="6" y="0"/>
                    <a:pt x="6" y="0"/>
                    <a:pt x="6" y="0"/>
                  </a:cubicBezTo>
                  <a:cubicBezTo>
                    <a:pt x="3" y="0"/>
                    <a:pt x="0" y="3"/>
                    <a:pt x="0" y="7"/>
                  </a:cubicBezTo>
                  <a:cubicBezTo>
                    <a:pt x="0" y="47"/>
                    <a:pt x="0" y="47"/>
                    <a:pt x="0" y="47"/>
                  </a:cubicBezTo>
                  <a:cubicBezTo>
                    <a:pt x="0" y="50"/>
                    <a:pt x="3" y="53"/>
                    <a:pt x="6" y="53"/>
                  </a:cubicBezTo>
                  <a:cubicBezTo>
                    <a:pt x="46" y="53"/>
                    <a:pt x="46" y="53"/>
                    <a:pt x="46" y="53"/>
                  </a:cubicBezTo>
                  <a:cubicBezTo>
                    <a:pt x="50" y="53"/>
                    <a:pt x="53" y="50"/>
                    <a:pt x="53" y="47"/>
                  </a:cubicBezTo>
                  <a:cubicBezTo>
                    <a:pt x="53" y="7"/>
                    <a:pt x="53" y="7"/>
                    <a:pt x="53" y="7"/>
                  </a:cubicBezTo>
                  <a:cubicBezTo>
                    <a:pt x="53" y="3"/>
                    <a:pt x="50" y="0"/>
                    <a:pt x="46" y="0"/>
                  </a:cubicBezTo>
                  <a:close/>
                  <a:moveTo>
                    <a:pt x="40" y="40"/>
                  </a:moveTo>
                  <a:cubicBezTo>
                    <a:pt x="13" y="40"/>
                    <a:pt x="13" y="40"/>
                    <a:pt x="13" y="40"/>
                  </a:cubicBezTo>
                  <a:cubicBezTo>
                    <a:pt x="13" y="13"/>
                    <a:pt x="13" y="13"/>
                    <a:pt x="13" y="13"/>
                  </a:cubicBezTo>
                  <a:cubicBezTo>
                    <a:pt x="40" y="13"/>
                    <a:pt x="40" y="13"/>
                    <a:pt x="40" y="13"/>
                  </a:cubicBezTo>
                  <a:lnTo>
                    <a:pt x="40" y="40"/>
                  </a:lnTo>
                  <a:close/>
                  <a:moveTo>
                    <a:pt x="40" y="40"/>
                  </a:moveTo>
                  <a:cubicBezTo>
                    <a:pt x="40" y="40"/>
                    <a:pt x="40" y="40"/>
                    <a:pt x="40" y="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3" name="Freeform 21">
              <a:extLst>
                <a:ext uri="{FF2B5EF4-FFF2-40B4-BE49-F238E27FC236}">
                  <a16:creationId xmlns="" xmlns:a16="http://schemas.microsoft.com/office/drawing/2014/main" id="{F4B53DC5-F2CA-46BF-8CB0-0AFFEEC6DD08}"/>
                </a:ext>
              </a:extLst>
            </p:cNvPr>
            <p:cNvSpPr>
              <a:spLocks noEditPoints="1"/>
            </p:cNvSpPr>
            <p:nvPr/>
          </p:nvSpPr>
          <p:spPr bwMode="auto">
            <a:xfrm>
              <a:off x="9771063" y="1627188"/>
              <a:ext cx="166688" cy="166688"/>
            </a:xfrm>
            <a:custGeom>
              <a:avLst/>
              <a:gdLst>
                <a:gd name="T0" fmla="*/ 7 w 93"/>
                <a:gd name="T1" fmla="*/ 67 h 93"/>
                <a:gd name="T2" fmla="*/ 27 w 93"/>
                <a:gd name="T3" fmla="*/ 67 h 93"/>
                <a:gd name="T4" fmla="*/ 27 w 93"/>
                <a:gd name="T5" fmla="*/ 86 h 93"/>
                <a:gd name="T6" fmla="*/ 34 w 93"/>
                <a:gd name="T7" fmla="*/ 93 h 93"/>
                <a:gd name="T8" fmla="*/ 60 w 93"/>
                <a:gd name="T9" fmla="*/ 93 h 93"/>
                <a:gd name="T10" fmla="*/ 67 w 93"/>
                <a:gd name="T11" fmla="*/ 86 h 93"/>
                <a:gd name="T12" fmla="*/ 67 w 93"/>
                <a:gd name="T13" fmla="*/ 67 h 93"/>
                <a:gd name="T14" fmla="*/ 87 w 93"/>
                <a:gd name="T15" fmla="*/ 67 h 93"/>
                <a:gd name="T16" fmla="*/ 93 w 93"/>
                <a:gd name="T17" fmla="*/ 60 h 93"/>
                <a:gd name="T18" fmla="*/ 93 w 93"/>
                <a:gd name="T19" fmla="*/ 33 h 93"/>
                <a:gd name="T20" fmla="*/ 87 w 93"/>
                <a:gd name="T21" fmla="*/ 27 h 93"/>
                <a:gd name="T22" fmla="*/ 67 w 93"/>
                <a:gd name="T23" fmla="*/ 27 h 93"/>
                <a:gd name="T24" fmla="*/ 67 w 93"/>
                <a:gd name="T25" fmla="*/ 7 h 93"/>
                <a:gd name="T26" fmla="*/ 60 w 93"/>
                <a:gd name="T27" fmla="*/ 0 h 93"/>
                <a:gd name="T28" fmla="*/ 34 w 93"/>
                <a:gd name="T29" fmla="*/ 0 h 93"/>
                <a:gd name="T30" fmla="*/ 27 w 93"/>
                <a:gd name="T31" fmla="*/ 7 h 93"/>
                <a:gd name="T32" fmla="*/ 27 w 93"/>
                <a:gd name="T33" fmla="*/ 27 h 93"/>
                <a:gd name="T34" fmla="*/ 7 w 93"/>
                <a:gd name="T35" fmla="*/ 27 h 93"/>
                <a:gd name="T36" fmla="*/ 0 w 93"/>
                <a:gd name="T37" fmla="*/ 33 h 93"/>
                <a:gd name="T38" fmla="*/ 0 w 93"/>
                <a:gd name="T39" fmla="*/ 60 h 93"/>
                <a:gd name="T40" fmla="*/ 7 w 93"/>
                <a:gd name="T41" fmla="*/ 67 h 93"/>
                <a:gd name="T42" fmla="*/ 14 w 93"/>
                <a:gd name="T43" fmla="*/ 40 h 93"/>
                <a:gd name="T44" fmla="*/ 34 w 93"/>
                <a:gd name="T45" fmla="*/ 40 h 93"/>
                <a:gd name="T46" fmla="*/ 40 w 93"/>
                <a:gd name="T47" fmla="*/ 33 h 93"/>
                <a:gd name="T48" fmla="*/ 40 w 93"/>
                <a:gd name="T49" fmla="*/ 13 h 93"/>
                <a:gd name="T50" fmla="*/ 53 w 93"/>
                <a:gd name="T51" fmla="*/ 13 h 93"/>
                <a:gd name="T52" fmla="*/ 53 w 93"/>
                <a:gd name="T53" fmla="*/ 33 h 93"/>
                <a:gd name="T54" fmla="*/ 60 w 93"/>
                <a:gd name="T55" fmla="*/ 40 h 93"/>
                <a:gd name="T56" fmla="*/ 80 w 93"/>
                <a:gd name="T57" fmla="*/ 40 h 93"/>
                <a:gd name="T58" fmla="*/ 80 w 93"/>
                <a:gd name="T59" fmla="*/ 53 h 93"/>
                <a:gd name="T60" fmla="*/ 60 w 93"/>
                <a:gd name="T61" fmla="*/ 53 h 93"/>
                <a:gd name="T62" fmla="*/ 53 w 93"/>
                <a:gd name="T63" fmla="*/ 60 h 93"/>
                <a:gd name="T64" fmla="*/ 53 w 93"/>
                <a:gd name="T65" fmla="*/ 80 h 93"/>
                <a:gd name="T66" fmla="*/ 40 w 93"/>
                <a:gd name="T67" fmla="*/ 80 h 93"/>
                <a:gd name="T68" fmla="*/ 40 w 93"/>
                <a:gd name="T69" fmla="*/ 60 h 93"/>
                <a:gd name="T70" fmla="*/ 34 w 93"/>
                <a:gd name="T71" fmla="*/ 53 h 93"/>
                <a:gd name="T72" fmla="*/ 14 w 93"/>
                <a:gd name="T73" fmla="*/ 53 h 93"/>
                <a:gd name="T74" fmla="*/ 14 w 93"/>
                <a:gd name="T75" fmla="*/ 40 h 93"/>
                <a:gd name="T76" fmla="*/ 14 w 93"/>
                <a:gd name="T77" fmla="*/ 40 h 93"/>
                <a:gd name="T78" fmla="*/ 14 w 93"/>
                <a:gd name="T79" fmla="*/ 4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3" h="93">
                  <a:moveTo>
                    <a:pt x="7" y="67"/>
                  </a:moveTo>
                  <a:cubicBezTo>
                    <a:pt x="27" y="67"/>
                    <a:pt x="27" y="67"/>
                    <a:pt x="27" y="67"/>
                  </a:cubicBezTo>
                  <a:cubicBezTo>
                    <a:pt x="27" y="86"/>
                    <a:pt x="27" y="86"/>
                    <a:pt x="27" y="86"/>
                  </a:cubicBezTo>
                  <a:cubicBezTo>
                    <a:pt x="27" y="90"/>
                    <a:pt x="30" y="93"/>
                    <a:pt x="34" y="93"/>
                  </a:cubicBezTo>
                  <a:cubicBezTo>
                    <a:pt x="60" y="93"/>
                    <a:pt x="60" y="93"/>
                    <a:pt x="60" y="93"/>
                  </a:cubicBezTo>
                  <a:cubicBezTo>
                    <a:pt x="64" y="93"/>
                    <a:pt x="67" y="90"/>
                    <a:pt x="67" y="86"/>
                  </a:cubicBezTo>
                  <a:cubicBezTo>
                    <a:pt x="67" y="67"/>
                    <a:pt x="67" y="67"/>
                    <a:pt x="67" y="67"/>
                  </a:cubicBezTo>
                  <a:cubicBezTo>
                    <a:pt x="87" y="67"/>
                    <a:pt x="87" y="67"/>
                    <a:pt x="87" y="67"/>
                  </a:cubicBezTo>
                  <a:cubicBezTo>
                    <a:pt x="90" y="67"/>
                    <a:pt x="93" y="64"/>
                    <a:pt x="93" y="60"/>
                  </a:cubicBezTo>
                  <a:cubicBezTo>
                    <a:pt x="93" y="33"/>
                    <a:pt x="93" y="33"/>
                    <a:pt x="93" y="33"/>
                  </a:cubicBezTo>
                  <a:cubicBezTo>
                    <a:pt x="93" y="30"/>
                    <a:pt x="90" y="27"/>
                    <a:pt x="87" y="27"/>
                  </a:cubicBezTo>
                  <a:cubicBezTo>
                    <a:pt x="67" y="27"/>
                    <a:pt x="67" y="27"/>
                    <a:pt x="67" y="27"/>
                  </a:cubicBezTo>
                  <a:cubicBezTo>
                    <a:pt x="67" y="7"/>
                    <a:pt x="67" y="7"/>
                    <a:pt x="67" y="7"/>
                  </a:cubicBezTo>
                  <a:cubicBezTo>
                    <a:pt x="67" y="3"/>
                    <a:pt x="64" y="0"/>
                    <a:pt x="60" y="0"/>
                  </a:cubicBezTo>
                  <a:cubicBezTo>
                    <a:pt x="34" y="0"/>
                    <a:pt x="34" y="0"/>
                    <a:pt x="34" y="0"/>
                  </a:cubicBezTo>
                  <a:cubicBezTo>
                    <a:pt x="30" y="0"/>
                    <a:pt x="27" y="3"/>
                    <a:pt x="27" y="7"/>
                  </a:cubicBezTo>
                  <a:cubicBezTo>
                    <a:pt x="27" y="27"/>
                    <a:pt x="27" y="27"/>
                    <a:pt x="27" y="27"/>
                  </a:cubicBezTo>
                  <a:cubicBezTo>
                    <a:pt x="7" y="27"/>
                    <a:pt x="7" y="27"/>
                    <a:pt x="7" y="27"/>
                  </a:cubicBezTo>
                  <a:cubicBezTo>
                    <a:pt x="3" y="27"/>
                    <a:pt x="0" y="30"/>
                    <a:pt x="0" y="33"/>
                  </a:cubicBezTo>
                  <a:cubicBezTo>
                    <a:pt x="0" y="60"/>
                    <a:pt x="0" y="60"/>
                    <a:pt x="0" y="60"/>
                  </a:cubicBezTo>
                  <a:cubicBezTo>
                    <a:pt x="0" y="64"/>
                    <a:pt x="3" y="67"/>
                    <a:pt x="7" y="67"/>
                  </a:cubicBezTo>
                  <a:close/>
                  <a:moveTo>
                    <a:pt x="14" y="40"/>
                  </a:moveTo>
                  <a:cubicBezTo>
                    <a:pt x="34" y="40"/>
                    <a:pt x="34" y="40"/>
                    <a:pt x="34" y="40"/>
                  </a:cubicBezTo>
                  <a:cubicBezTo>
                    <a:pt x="37" y="40"/>
                    <a:pt x="40" y="37"/>
                    <a:pt x="40" y="33"/>
                  </a:cubicBezTo>
                  <a:cubicBezTo>
                    <a:pt x="40" y="13"/>
                    <a:pt x="40" y="13"/>
                    <a:pt x="40" y="13"/>
                  </a:cubicBezTo>
                  <a:cubicBezTo>
                    <a:pt x="53" y="13"/>
                    <a:pt x="53" y="13"/>
                    <a:pt x="53" y="13"/>
                  </a:cubicBezTo>
                  <a:cubicBezTo>
                    <a:pt x="53" y="33"/>
                    <a:pt x="53" y="33"/>
                    <a:pt x="53" y="33"/>
                  </a:cubicBezTo>
                  <a:cubicBezTo>
                    <a:pt x="53" y="37"/>
                    <a:pt x="56" y="40"/>
                    <a:pt x="60" y="40"/>
                  </a:cubicBezTo>
                  <a:cubicBezTo>
                    <a:pt x="80" y="40"/>
                    <a:pt x="80" y="40"/>
                    <a:pt x="80" y="40"/>
                  </a:cubicBezTo>
                  <a:cubicBezTo>
                    <a:pt x="80" y="53"/>
                    <a:pt x="80" y="53"/>
                    <a:pt x="80" y="53"/>
                  </a:cubicBezTo>
                  <a:cubicBezTo>
                    <a:pt x="60" y="53"/>
                    <a:pt x="60" y="53"/>
                    <a:pt x="60" y="53"/>
                  </a:cubicBezTo>
                  <a:cubicBezTo>
                    <a:pt x="56" y="53"/>
                    <a:pt x="53" y="56"/>
                    <a:pt x="53" y="60"/>
                  </a:cubicBezTo>
                  <a:cubicBezTo>
                    <a:pt x="53" y="80"/>
                    <a:pt x="53" y="80"/>
                    <a:pt x="53" y="80"/>
                  </a:cubicBezTo>
                  <a:cubicBezTo>
                    <a:pt x="40" y="80"/>
                    <a:pt x="40" y="80"/>
                    <a:pt x="40" y="80"/>
                  </a:cubicBezTo>
                  <a:cubicBezTo>
                    <a:pt x="40" y="60"/>
                    <a:pt x="40" y="60"/>
                    <a:pt x="40" y="60"/>
                  </a:cubicBezTo>
                  <a:cubicBezTo>
                    <a:pt x="40" y="56"/>
                    <a:pt x="37" y="53"/>
                    <a:pt x="34" y="53"/>
                  </a:cubicBezTo>
                  <a:cubicBezTo>
                    <a:pt x="14" y="53"/>
                    <a:pt x="14" y="53"/>
                    <a:pt x="14" y="53"/>
                  </a:cubicBezTo>
                  <a:lnTo>
                    <a:pt x="14" y="40"/>
                  </a:lnTo>
                  <a:close/>
                  <a:moveTo>
                    <a:pt x="14" y="40"/>
                  </a:moveTo>
                  <a:cubicBezTo>
                    <a:pt x="14" y="40"/>
                    <a:pt x="14" y="40"/>
                    <a:pt x="14" y="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4" name="Rectangle 22">
              <a:extLst>
                <a:ext uri="{FF2B5EF4-FFF2-40B4-BE49-F238E27FC236}">
                  <a16:creationId xmlns="" xmlns:a16="http://schemas.microsoft.com/office/drawing/2014/main" id="{EBF414D1-7764-465F-B9D3-A84E323EE548}"/>
                </a:ext>
              </a:extLst>
            </p:cNvPr>
            <p:cNvSpPr>
              <a:spLocks noChangeArrowheads="1"/>
            </p:cNvSpPr>
            <p:nvPr/>
          </p:nvSpPr>
          <p:spPr bwMode="auto">
            <a:xfrm>
              <a:off x="9974263" y="2225675"/>
              <a:ext cx="254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5" name="Rectangle 23">
              <a:extLst>
                <a:ext uri="{FF2B5EF4-FFF2-40B4-BE49-F238E27FC236}">
                  <a16:creationId xmlns="" xmlns:a16="http://schemas.microsoft.com/office/drawing/2014/main" id="{30FBA0D8-F10C-45C5-8244-0AC215D69900}"/>
                </a:ext>
              </a:extLst>
            </p:cNvPr>
            <p:cNvSpPr>
              <a:spLocks noChangeArrowheads="1"/>
            </p:cNvSpPr>
            <p:nvPr/>
          </p:nvSpPr>
          <p:spPr bwMode="auto">
            <a:xfrm>
              <a:off x="9974263" y="2178050"/>
              <a:ext cx="25400"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6" name="Rectangle 24">
              <a:extLst>
                <a:ext uri="{FF2B5EF4-FFF2-40B4-BE49-F238E27FC236}">
                  <a16:creationId xmlns="" xmlns:a16="http://schemas.microsoft.com/office/drawing/2014/main" id="{63A11B10-487A-439C-B100-B51ABF81CDEB}"/>
                </a:ext>
              </a:extLst>
            </p:cNvPr>
            <p:cNvSpPr>
              <a:spLocks noChangeArrowheads="1"/>
            </p:cNvSpPr>
            <p:nvPr/>
          </p:nvSpPr>
          <p:spPr bwMode="auto">
            <a:xfrm>
              <a:off x="9974263" y="2130425"/>
              <a:ext cx="254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37" name="Freeform 25">
            <a:extLst>
              <a:ext uri="{FF2B5EF4-FFF2-40B4-BE49-F238E27FC236}">
                <a16:creationId xmlns="" xmlns:a16="http://schemas.microsoft.com/office/drawing/2014/main" id="{E36D9E78-A07D-4463-ADBA-B59E5B726AE2}"/>
              </a:ext>
            </a:extLst>
          </p:cNvPr>
          <p:cNvSpPr>
            <a:spLocks noEditPoints="1"/>
          </p:cNvSpPr>
          <p:nvPr/>
        </p:nvSpPr>
        <p:spPr bwMode="auto">
          <a:xfrm>
            <a:off x="871151" y="1737124"/>
            <a:ext cx="418407" cy="447884"/>
          </a:xfrm>
          <a:custGeom>
            <a:avLst/>
            <a:gdLst>
              <a:gd name="T0" fmla="*/ 452 w 452"/>
              <a:gd name="T1" fmla="*/ 75 h 483"/>
              <a:gd name="T2" fmla="*/ 417 w 452"/>
              <a:gd name="T3" fmla="*/ 75 h 483"/>
              <a:gd name="T4" fmla="*/ 417 w 452"/>
              <a:gd name="T5" fmla="*/ 197 h 483"/>
              <a:gd name="T6" fmla="*/ 431 w 452"/>
              <a:gd name="T7" fmla="*/ 197 h 483"/>
              <a:gd name="T8" fmla="*/ 431 w 452"/>
              <a:gd name="T9" fmla="*/ 253 h 483"/>
              <a:gd name="T10" fmla="*/ 404 w 452"/>
              <a:gd name="T11" fmla="*/ 253 h 483"/>
              <a:gd name="T12" fmla="*/ 404 w 452"/>
              <a:gd name="T13" fmla="*/ 68 h 483"/>
              <a:gd name="T14" fmla="*/ 336 w 452"/>
              <a:gd name="T15" fmla="*/ 0 h 483"/>
              <a:gd name="T16" fmla="*/ 112 w 452"/>
              <a:gd name="T17" fmla="*/ 0 h 483"/>
              <a:gd name="T18" fmla="*/ 44 w 452"/>
              <a:gd name="T19" fmla="*/ 68 h 483"/>
              <a:gd name="T20" fmla="*/ 44 w 452"/>
              <a:gd name="T21" fmla="*/ 249 h 483"/>
              <a:gd name="T22" fmla="*/ 21 w 452"/>
              <a:gd name="T23" fmla="*/ 249 h 483"/>
              <a:gd name="T24" fmla="*/ 21 w 452"/>
              <a:gd name="T25" fmla="*/ 190 h 483"/>
              <a:gd name="T26" fmla="*/ 36 w 452"/>
              <a:gd name="T27" fmla="*/ 190 h 483"/>
              <a:gd name="T28" fmla="*/ 36 w 452"/>
              <a:gd name="T29" fmla="*/ 68 h 483"/>
              <a:gd name="T30" fmla="*/ 0 w 452"/>
              <a:gd name="T31" fmla="*/ 68 h 483"/>
              <a:gd name="T32" fmla="*/ 0 w 452"/>
              <a:gd name="T33" fmla="*/ 190 h 483"/>
              <a:gd name="T34" fmla="*/ 15 w 452"/>
              <a:gd name="T35" fmla="*/ 190 h 483"/>
              <a:gd name="T36" fmla="*/ 15 w 452"/>
              <a:gd name="T37" fmla="*/ 255 h 483"/>
              <a:gd name="T38" fmla="*/ 44 w 452"/>
              <a:gd name="T39" fmla="*/ 255 h 483"/>
              <a:gd name="T40" fmla="*/ 44 w 452"/>
              <a:gd name="T41" fmla="*/ 388 h 483"/>
              <a:gd name="T42" fmla="*/ 80 w 452"/>
              <a:gd name="T43" fmla="*/ 448 h 483"/>
              <a:gd name="T44" fmla="*/ 80 w 452"/>
              <a:gd name="T45" fmla="*/ 483 h 483"/>
              <a:gd name="T46" fmla="*/ 139 w 452"/>
              <a:gd name="T47" fmla="*/ 483 h 483"/>
              <a:gd name="T48" fmla="*/ 139 w 452"/>
              <a:gd name="T49" fmla="*/ 456 h 483"/>
              <a:gd name="T50" fmla="*/ 308 w 452"/>
              <a:gd name="T51" fmla="*/ 456 h 483"/>
              <a:gd name="T52" fmla="*/ 308 w 452"/>
              <a:gd name="T53" fmla="*/ 483 h 483"/>
              <a:gd name="T54" fmla="*/ 367 w 452"/>
              <a:gd name="T55" fmla="*/ 483 h 483"/>
              <a:gd name="T56" fmla="*/ 367 w 452"/>
              <a:gd name="T57" fmla="*/ 449 h 483"/>
              <a:gd name="T58" fmla="*/ 404 w 452"/>
              <a:gd name="T59" fmla="*/ 388 h 483"/>
              <a:gd name="T60" fmla="*/ 404 w 452"/>
              <a:gd name="T61" fmla="*/ 258 h 483"/>
              <a:gd name="T62" fmla="*/ 437 w 452"/>
              <a:gd name="T63" fmla="*/ 258 h 483"/>
              <a:gd name="T64" fmla="*/ 437 w 452"/>
              <a:gd name="T65" fmla="*/ 197 h 483"/>
              <a:gd name="T66" fmla="*/ 452 w 452"/>
              <a:gd name="T67" fmla="*/ 197 h 483"/>
              <a:gd name="T68" fmla="*/ 452 w 452"/>
              <a:gd name="T69" fmla="*/ 75 h 483"/>
              <a:gd name="T70" fmla="*/ 146 w 452"/>
              <a:gd name="T71" fmla="*/ 14 h 483"/>
              <a:gd name="T72" fmla="*/ 305 w 452"/>
              <a:gd name="T73" fmla="*/ 14 h 483"/>
              <a:gd name="T74" fmla="*/ 305 w 452"/>
              <a:gd name="T75" fmla="*/ 51 h 483"/>
              <a:gd name="T76" fmla="*/ 146 w 452"/>
              <a:gd name="T77" fmla="*/ 51 h 483"/>
              <a:gd name="T78" fmla="*/ 146 w 452"/>
              <a:gd name="T79" fmla="*/ 14 h 483"/>
              <a:gd name="T80" fmla="*/ 163 w 452"/>
              <a:gd name="T81" fmla="*/ 385 h 483"/>
              <a:gd name="T82" fmla="*/ 75 w 452"/>
              <a:gd name="T83" fmla="*/ 385 h 483"/>
              <a:gd name="T84" fmla="*/ 75 w 452"/>
              <a:gd name="T85" fmla="*/ 346 h 483"/>
              <a:gd name="T86" fmla="*/ 163 w 452"/>
              <a:gd name="T87" fmla="*/ 346 h 483"/>
              <a:gd name="T88" fmla="*/ 163 w 452"/>
              <a:gd name="T89" fmla="*/ 385 h 483"/>
              <a:gd name="T90" fmla="*/ 376 w 452"/>
              <a:gd name="T91" fmla="*/ 385 h 483"/>
              <a:gd name="T92" fmla="*/ 288 w 452"/>
              <a:gd name="T93" fmla="*/ 385 h 483"/>
              <a:gd name="T94" fmla="*/ 288 w 452"/>
              <a:gd name="T95" fmla="*/ 346 h 483"/>
              <a:gd name="T96" fmla="*/ 376 w 452"/>
              <a:gd name="T97" fmla="*/ 346 h 483"/>
              <a:gd name="T98" fmla="*/ 376 w 452"/>
              <a:gd name="T99" fmla="*/ 385 h 483"/>
              <a:gd name="T100" fmla="*/ 376 w 452"/>
              <a:gd name="T101" fmla="*/ 258 h 483"/>
              <a:gd name="T102" fmla="*/ 223 w 452"/>
              <a:gd name="T103" fmla="*/ 312 h 483"/>
              <a:gd name="T104" fmla="*/ 72 w 452"/>
              <a:gd name="T105" fmla="*/ 258 h 483"/>
              <a:gd name="T106" fmla="*/ 72 w 452"/>
              <a:gd name="T107" fmla="*/ 71 h 483"/>
              <a:gd name="T108" fmla="*/ 376 w 452"/>
              <a:gd name="T109" fmla="*/ 71 h 483"/>
              <a:gd name="T110" fmla="*/ 376 w 452"/>
              <a:gd name="T111" fmla="*/ 258 h 483"/>
              <a:gd name="T112" fmla="*/ 376 w 452"/>
              <a:gd name="T113" fmla="*/ 258 h 483"/>
              <a:gd name="T114" fmla="*/ 376 w 452"/>
              <a:gd name="T115" fmla="*/ 25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2" h="483">
                <a:moveTo>
                  <a:pt x="452" y="75"/>
                </a:moveTo>
                <a:cubicBezTo>
                  <a:pt x="417" y="75"/>
                  <a:pt x="417" y="75"/>
                  <a:pt x="417" y="75"/>
                </a:cubicBezTo>
                <a:cubicBezTo>
                  <a:pt x="417" y="197"/>
                  <a:pt x="417" y="197"/>
                  <a:pt x="417" y="197"/>
                </a:cubicBezTo>
                <a:cubicBezTo>
                  <a:pt x="431" y="197"/>
                  <a:pt x="431" y="197"/>
                  <a:pt x="431" y="197"/>
                </a:cubicBezTo>
                <a:cubicBezTo>
                  <a:pt x="431" y="253"/>
                  <a:pt x="431" y="253"/>
                  <a:pt x="431" y="253"/>
                </a:cubicBezTo>
                <a:cubicBezTo>
                  <a:pt x="404" y="253"/>
                  <a:pt x="404" y="253"/>
                  <a:pt x="404" y="253"/>
                </a:cubicBezTo>
                <a:cubicBezTo>
                  <a:pt x="404" y="68"/>
                  <a:pt x="404" y="68"/>
                  <a:pt x="404" y="68"/>
                </a:cubicBezTo>
                <a:cubicBezTo>
                  <a:pt x="404" y="30"/>
                  <a:pt x="374" y="0"/>
                  <a:pt x="336" y="0"/>
                </a:cubicBezTo>
                <a:cubicBezTo>
                  <a:pt x="112" y="0"/>
                  <a:pt x="112" y="0"/>
                  <a:pt x="112" y="0"/>
                </a:cubicBezTo>
                <a:cubicBezTo>
                  <a:pt x="75" y="0"/>
                  <a:pt x="44" y="30"/>
                  <a:pt x="44" y="68"/>
                </a:cubicBezTo>
                <a:cubicBezTo>
                  <a:pt x="44" y="249"/>
                  <a:pt x="44" y="249"/>
                  <a:pt x="44" y="249"/>
                </a:cubicBezTo>
                <a:cubicBezTo>
                  <a:pt x="21" y="249"/>
                  <a:pt x="21" y="249"/>
                  <a:pt x="21" y="249"/>
                </a:cubicBezTo>
                <a:cubicBezTo>
                  <a:pt x="21" y="190"/>
                  <a:pt x="21" y="190"/>
                  <a:pt x="21" y="190"/>
                </a:cubicBezTo>
                <a:cubicBezTo>
                  <a:pt x="36" y="190"/>
                  <a:pt x="36" y="190"/>
                  <a:pt x="36" y="190"/>
                </a:cubicBezTo>
                <a:cubicBezTo>
                  <a:pt x="36" y="68"/>
                  <a:pt x="36" y="68"/>
                  <a:pt x="36" y="68"/>
                </a:cubicBezTo>
                <a:cubicBezTo>
                  <a:pt x="0" y="68"/>
                  <a:pt x="0" y="68"/>
                  <a:pt x="0" y="68"/>
                </a:cubicBezTo>
                <a:cubicBezTo>
                  <a:pt x="0" y="190"/>
                  <a:pt x="0" y="190"/>
                  <a:pt x="0" y="190"/>
                </a:cubicBezTo>
                <a:cubicBezTo>
                  <a:pt x="15" y="190"/>
                  <a:pt x="15" y="190"/>
                  <a:pt x="15" y="190"/>
                </a:cubicBezTo>
                <a:cubicBezTo>
                  <a:pt x="15" y="255"/>
                  <a:pt x="15" y="255"/>
                  <a:pt x="15" y="255"/>
                </a:cubicBezTo>
                <a:cubicBezTo>
                  <a:pt x="44" y="255"/>
                  <a:pt x="44" y="255"/>
                  <a:pt x="44" y="255"/>
                </a:cubicBezTo>
                <a:cubicBezTo>
                  <a:pt x="44" y="388"/>
                  <a:pt x="44" y="388"/>
                  <a:pt x="44" y="388"/>
                </a:cubicBezTo>
                <a:cubicBezTo>
                  <a:pt x="44" y="414"/>
                  <a:pt x="58" y="436"/>
                  <a:pt x="80" y="448"/>
                </a:cubicBezTo>
                <a:cubicBezTo>
                  <a:pt x="80" y="483"/>
                  <a:pt x="80" y="483"/>
                  <a:pt x="80" y="483"/>
                </a:cubicBezTo>
                <a:cubicBezTo>
                  <a:pt x="139" y="483"/>
                  <a:pt x="139" y="483"/>
                  <a:pt x="139" y="483"/>
                </a:cubicBezTo>
                <a:cubicBezTo>
                  <a:pt x="139" y="456"/>
                  <a:pt x="139" y="456"/>
                  <a:pt x="139" y="456"/>
                </a:cubicBezTo>
                <a:cubicBezTo>
                  <a:pt x="308" y="456"/>
                  <a:pt x="308" y="456"/>
                  <a:pt x="308" y="456"/>
                </a:cubicBezTo>
                <a:cubicBezTo>
                  <a:pt x="308" y="483"/>
                  <a:pt x="308" y="483"/>
                  <a:pt x="308" y="483"/>
                </a:cubicBezTo>
                <a:cubicBezTo>
                  <a:pt x="367" y="483"/>
                  <a:pt x="367" y="483"/>
                  <a:pt x="367" y="483"/>
                </a:cubicBezTo>
                <a:cubicBezTo>
                  <a:pt x="367" y="449"/>
                  <a:pt x="367" y="449"/>
                  <a:pt x="367" y="449"/>
                </a:cubicBezTo>
                <a:cubicBezTo>
                  <a:pt x="389" y="437"/>
                  <a:pt x="404" y="414"/>
                  <a:pt x="404" y="388"/>
                </a:cubicBezTo>
                <a:cubicBezTo>
                  <a:pt x="404" y="258"/>
                  <a:pt x="404" y="258"/>
                  <a:pt x="404" y="258"/>
                </a:cubicBezTo>
                <a:cubicBezTo>
                  <a:pt x="437" y="258"/>
                  <a:pt x="437" y="258"/>
                  <a:pt x="437" y="258"/>
                </a:cubicBezTo>
                <a:cubicBezTo>
                  <a:pt x="437" y="197"/>
                  <a:pt x="437" y="197"/>
                  <a:pt x="437" y="197"/>
                </a:cubicBezTo>
                <a:cubicBezTo>
                  <a:pt x="452" y="197"/>
                  <a:pt x="452" y="197"/>
                  <a:pt x="452" y="197"/>
                </a:cubicBezTo>
                <a:lnTo>
                  <a:pt x="452" y="75"/>
                </a:lnTo>
                <a:close/>
                <a:moveTo>
                  <a:pt x="146" y="14"/>
                </a:moveTo>
                <a:cubicBezTo>
                  <a:pt x="305" y="14"/>
                  <a:pt x="305" y="14"/>
                  <a:pt x="305" y="14"/>
                </a:cubicBezTo>
                <a:cubicBezTo>
                  <a:pt x="305" y="51"/>
                  <a:pt x="305" y="51"/>
                  <a:pt x="305" y="51"/>
                </a:cubicBezTo>
                <a:cubicBezTo>
                  <a:pt x="146" y="51"/>
                  <a:pt x="146" y="51"/>
                  <a:pt x="146" y="51"/>
                </a:cubicBezTo>
                <a:lnTo>
                  <a:pt x="146" y="14"/>
                </a:lnTo>
                <a:close/>
                <a:moveTo>
                  <a:pt x="163" y="385"/>
                </a:moveTo>
                <a:cubicBezTo>
                  <a:pt x="75" y="385"/>
                  <a:pt x="75" y="385"/>
                  <a:pt x="75" y="385"/>
                </a:cubicBezTo>
                <a:cubicBezTo>
                  <a:pt x="75" y="346"/>
                  <a:pt x="75" y="346"/>
                  <a:pt x="75" y="346"/>
                </a:cubicBezTo>
                <a:cubicBezTo>
                  <a:pt x="163" y="346"/>
                  <a:pt x="163" y="346"/>
                  <a:pt x="163" y="346"/>
                </a:cubicBezTo>
                <a:lnTo>
                  <a:pt x="163" y="385"/>
                </a:lnTo>
                <a:close/>
                <a:moveTo>
                  <a:pt x="376" y="385"/>
                </a:moveTo>
                <a:cubicBezTo>
                  <a:pt x="288" y="385"/>
                  <a:pt x="288" y="385"/>
                  <a:pt x="288" y="385"/>
                </a:cubicBezTo>
                <a:cubicBezTo>
                  <a:pt x="288" y="346"/>
                  <a:pt x="288" y="346"/>
                  <a:pt x="288" y="346"/>
                </a:cubicBezTo>
                <a:cubicBezTo>
                  <a:pt x="376" y="346"/>
                  <a:pt x="376" y="346"/>
                  <a:pt x="376" y="346"/>
                </a:cubicBezTo>
                <a:lnTo>
                  <a:pt x="376" y="385"/>
                </a:lnTo>
                <a:close/>
                <a:moveTo>
                  <a:pt x="376" y="258"/>
                </a:moveTo>
                <a:cubicBezTo>
                  <a:pt x="376" y="258"/>
                  <a:pt x="359" y="312"/>
                  <a:pt x="223" y="312"/>
                </a:cubicBezTo>
                <a:cubicBezTo>
                  <a:pt x="87" y="312"/>
                  <a:pt x="72" y="258"/>
                  <a:pt x="72" y="258"/>
                </a:cubicBezTo>
                <a:cubicBezTo>
                  <a:pt x="72" y="71"/>
                  <a:pt x="72" y="71"/>
                  <a:pt x="72" y="71"/>
                </a:cubicBezTo>
                <a:cubicBezTo>
                  <a:pt x="376" y="71"/>
                  <a:pt x="376" y="71"/>
                  <a:pt x="376" y="71"/>
                </a:cubicBezTo>
                <a:lnTo>
                  <a:pt x="376" y="258"/>
                </a:lnTo>
                <a:close/>
                <a:moveTo>
                  <a:pt x="376" y="258"/>
                </a:moveTo>
                <a:cubicBezTo>
                  <a:pt x="376" y="258"/>
                  <a:pt x="376" y="258"/>
                  <a:pt x="376" y="258"/>
                </a:cubicBezTo>
              </a:path>
            </a:pathLst>
          </a:custGeom>
          <a:solidFill>
            <a:srgbClr val="143D80"/>
          </a:solidFill>
          <a:ln>
            <a:noFill/>
          </a:ln>
        </p:spPr>
        <p:txBody>
          <a:bodyPr vert="horz" wrap="square" lIns="68580" tIns="34290" rIns="68580" bIns="34290" numCol="1" anchor="t" anchorCtr="0" compatLnSpc="1">
            <a:prstTxWarp prst="textNoShape">
              <a:avLst/>
            </a:prstTxWarp>
          </a:bodyPr>
          <a:lstStyle/>
          <a:p>
            <a:endParaRPr lang="en-IN"/>
          </a:p>
        </p:txBody>
      </p:sp>
      <p:sp>
        <p:nvSpPr>
          <p:cNvPr id="38" name="Freeform 26">
            <a:extLst>
              <a:ext uri="{FF2B5EF4-FFF2-40B4-BE49-F238E27FC236}">
                <a16:creationId xmlns="" xmlns:a16="http://schemas.microsoft.com/office/drawing/2014/main" id="{FF21BB36-05D6-4D95-BB96-44C373AADFC8}"/>
              </a:ext>
            </a:extLst>
          </p:cNvPr>
          <p:cNvSpPr>
            <a:spLocks noEditPoints="1"/>
          </p:cNvSpPr>
          <p:nvPr/>
        </p:nvSpPr>
        <p:spPr bwMode="auto">
          <a:xfrm>
            <a:off x="865830" y="3937398"/>
            <a:ext cx="504958" cy="447884"/>
          </a:xfrm>
          <a:custGeom>
            <a:avLst/>
            <a:gdLst>
              <a:gd name="T0" fmla="*/ 461 w 461"/>
              <a:gd name="T1" fmla="*/ 109 h 409"/>
              <a:gd name="T2" fmla="*/ 443 w 461"/>
              <a:gd name="T3" fmla="*/ 73 h 409"/>
              <a:gd name="T4" fmla="*/ 232 w 461"/>
              <a:gd name="T5" fmla="*/ 0 h 409"/>
              <a:gd name="T6" fmla="*/ 19 w 461"/>
              <a:gd name="T7" fmla="*/ 74 h 409"/>
              <a:gd name="T8" fmla="*/ 0 w 461"/>
              <a:gd name="T9" fmla="*/ 109 h 409"/>
              <a:gd name="T10" fmla="*/ 27 w 461"/>
              <a:gd name="T11" fmla="*/ 129 h 409"/>
              <a:gd name="T12" fmla="*/ 13 w 461"/>
              <a:gd name="T13" fmla="*/ 383 h 409"/>
              <a:gd name="T14" fmla="*/ 0 w 461"/>
              <a:gd name="T15" fmla="*/ 397 h 409"/>
              <a:gd name="T16" fmla="*/ 449 w 461"/>
              <a:gd name="T17" fmla="*/ 409 h 409"/>
              <a:gd name="T18" fmla="*/ 461 w 461"/>
              <a:gd name="T19" fmla="*/ 395 h 409"/>
              <a:gd name="T20" fmla="*/ 436 w 461"/>
              <a:gd name="T21" fmla="*/ 383 h 409"/>
              <a:gd name="T22" fmla="*/ 443 w 461"/>
              <a:gd name="T23" fmla="*/ 129 h 409"/>
              <a:gd name="T24" fmla="*/ 232 w 461"/>
              <a:gd name="T25" fmla="*/ 86 h 409"/>
              <a:gd name="T26" fmla="*/ 197 w 461"/>
              <a:gd name="T27" fmla="*/ 74 h 409"/>
              <a:gd name="T28" fmla="*/ 224 w 461"/>
              <a:gd name="T29" fmla="*/ 31 h 409"/>
              <a:gd name="T30" fmla="*/ 243 w 461"/>
              <a:gd name="T31" fmla="*/ 80 h 409"/>
              <a:gd name="T32" fmla="*/ 267 w 461"/>
              <a:gd name="T33" fmla="*/ 69 h 409"/>
              <a:gd name="T34" fmla="*/ 155 w 461"/>
              <a:gd name="T35" fmla="*/ 320 h 409"/>
              <a:gd name="T36" fmla="*/ 181 w 461"/>
              <a:gd name="T37" fmla="*/ 320 h 409"/>
              <a:gd name="T38" fmla="*/ 155 w 461"/>
              <a:gd name="T39" fmla="*/ 320 h 409"/>
              <a:gd name="T40" fmla="*/ 282 w 461"/>
              <a:gd name="T41" fmla="*/ 320 h 409"/>
              <a:gd name="T42" fmla="*/ 308 w 461"/>
              <a:gd name="T43" fmla="*/ 320 h 409"/>
              <a:gd name="T44" fmla="*/ 258 w 461"/>
              <a:gd name="T45" fmla="*/ 332 h 409"/>
              <a:gd name="T46" fmla="*/ 206 w 461"/>
              <a:gd name="T47" fmla="*/ 307 h 409"/>
              <a:gd name="T48" fmla="*/ 258 w 461"/>
              <a:gd name="T49" fmla="*/ 332 h 409"/>
              <a:gd name="T50" fmla="*/ 244 w 461"/>
              <a:gd name="T51" fmla="*/ 282 h 409"/>
              <a:gd name="T52" fmla="*/ 295 w 461"/>
              <a:gd name="T53" fmla="*/ 231 h 409"/>
              <a:gd name="T54" fmla="*/ 217 w 461"/>
              <a:gd name="T55" fmla="*/ 282 h 409"/>
              <a:gd name="T56" fmla="*/ 166 w 461"/>
              <a:gd name="T57" fmla="*/ 231 h 409"/>
              <a:gd name="T58" fmla="*/ 217 w 461"/>
              <a:gd name="T59" fmla="*/ 282 h 409"/>
              <a:gd name="T60" fmla="*/ 296 w 461"/>
              <a:gd name="T61" fmla="*/ 358 h 409"/>
              <a:gd name="T62" fmla="*/ 166 w 461"/>
              <a:gd name="T63" fmla="*/ 383 h 409"/>
              <a:gd name="T64" fmla="*/ 358 w 461"/>
              <a:gd name="T65" fmla="*/ 383 h 409"/>
              <a:gd name="T66" fmla="*/ 321 w 461"/>
              <a:gd name="T67" fmla="*/ 358 h 409"/>
              <a:gd name="T68" fmla="*/ 333 w 461"/>
              <a:gd name="T69" fmla="*/ 345 h 409"/>
              <a:gd name="T70" fmla="*/ 321 w 461"/>
              <a:gd name="T71" fmla="*/ 223 h 409"/>
              <a:gd name="T72" fmla="*/ 256 w 461"/>
              <a:gd name="T73" fmla="*/ 205 h 409"/>
              <a:gd name="T74" fmla="*/ 205 w 461"/>
              <a:gd name="T75" fmla="*/ 178 h 409"/>
              <a:gd name="T76" fmla="*/ 160 w 461"/>
              <a:gd name="T77" fmla="*/ 205 h 409"/>
              <a:gd name="T78" fmla="*/ 141 w 461"/>
              <a:gd name="T79" fmla="*/ 332 h 409"/>
              <a:gd name="T80" fmla="*/ 129 w 461"/>
              <a:gd name="T81" fmla="*/ 345 h 409"/>
              <a:gd name="T82" fmla="*/ 141 w 461"/>
              <a:gd name="T83" fmla="*/ 383 h 409"/>
              <a:gd name="T84" fmla="*/ 104 w 461"/>
              <a:gd name="T85" fmla="*/ 129 h 409"/>
              <a:gd name="T86" fmla="*/ 232 w 461"/>
              <a:gd name="T87" fmla="*/ 153 h 409"/>
              <a:gd name="T88" fmla="*/ 358 w 461"/>
              <a:gd name="T89" fmla="*/ 129 h 409"/>
              <a:gd name="T90" fmla="*/ 358 w 461"/>
              <a:gd name="T91" fmla="*/ 38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1" h="409">
                <a:moveTo>
                  <a:pt x="443" y="129"/>
                </a:moveTo>
                <a:cubicBezTo>
                  <a:pt x="454" y="129"/>
                  <a:pt x="461" y="120"/>
                  <a:pt x="461" y="109"/>
                </a:cubicBezTo>
                <a:cubicBezTo>
                  <a:pt x="461" y="96"/>
                  <a:pt x="461" y="96"/>
                  <a:pt x="461" y="96"/>
                </a:cubicBezTo>
                <a:cubicBezTo>
                  <a:pt x="461" y="86"/>
                  <a:pt x="453" y="76"/>
                  <a:pt x="443" y="73"/>
                </a:cubicBezTo>
                <a:cubicBezTo>
                  <a:pt x="300" y="42"/>
                  <a:pt x="300" y="42"/>
                  <a:pt x="300" y="42"/>
                </a:cubicBezTo>
                <a:cubicBezTo>
                  <a:pt x="287" y="17"/>
                  <a:pt x="261" y="0"/>
                  <a:pt x="232" y="0"/>
                </a:cubicBezTo>
                <a:cubicBezTo>
                  <a:pt x="202" y="0"/>
                  <a:pt x="176" y="17"/>
                  <a:pt x="164" y="41"/>
                </a:cubicBezTo>
                <a:cubicBezTo>
                  <a:pt x="19" y="74"/>
                  <a:pt x="19" y="74"/>
                  <a:pt x="19" y="74"/>
                </a:cubicBezTo>
                <a:cubicBezTo>
                  <a:pt x="9" y="76"/>
                  <a:pt x="0" y="86"/>
                  <a:pt x="0" y="96"/>
                </a:cubicBezTo>
                <a:cubicBezTo>
                  <a:pt x="0" y="109"/>
                  <a:pt x="0" y="109"/>
                  <a:pt x="0" y="109"/>
                </a:cubicBezTo>
                <a:cubicBezTo>
                  <a:pt x="0" y="120"/>
                  <a:pt x="9" y="129"/>
                  <a:pt x="19" y="129"/>
                </a:cubicBezTo>
                <a:cubicBezTo>
                  <a:pt x="27" y="129"/>
                  <a:pt x="27" y="129"/>
                  <a:pt x="27" y="129"/>
                </a:cubicBezTo>
                <a:cubicBezTo>
                  <a:pt x="27" y="383"/>
                  <a:pt x="27" y="383"/>
                  <a:pt x="27" y="383"/>
                </a:cubicBezTo>
                <a:cubicBezTo>
                  <a:pt x="13" y="383"/>
                  <a:pt x="13" y="383"/>
                  <a:pt x="13" y="383"/>
                </a:cubicBezTo>
                <a:cubicBezTo>
                  <a:pt x="6" y="383"/>
                  <a:pt x="0" y="389"/>
                  <a:pt x="0" y="395"/>
                </a:cubicBezTo>
                <a:cubicBezTo>
                  <a:pt x="0" y="397"/>
                  <a:pt x="0" y="397"/>
                  <a:pt x="0" y="397"/>
                </a:cubicBezTo>
                <a:cubicBezTo>
                  <a:pt x="0" y="404"/>
                  <a:pt x="6" y="409"/>
                  <a:pt x="13" y="409"/>
                </a:cubicBezTo>
                <a:cubicBezTo>
                  <a:pt x="449" y="409"/>
                  <a:pt x="449" y="409"/>
                  <a:pt x="449" y="409"/>
                </a:cubicBezTo>
                <a:cubicBezTo>
                  <a:pt x="456" y="409"/>
                  <a:pt x="461" y="404"/>
                  <a:pt x="461" y="397"/>
                </a:cubicBezTo>
                <a:cubicBezTo>
                  <a:pt x="461" y="395"/>
                  <a:pt x="461" y="395"/>
                  <a:pt x="461" y="395"/>
                </a:cubicBezTo>
                <a:cubicBezTo>
                  <a:pt x="461" y="389"/>
                  <a:pt x="456" y="383"/>
                  <a:pt x="449" y="383"/>
                </a:cubicBezTo>
                <a:cubicBezTo>
                  <a:pt x="436" y="383"/>
                  <a:pt x="436" y="383"/>
                  <a:pt x="436" y="383"/>
                </a:cubicBezTo>
                <a:cubicBezTo>
                  <a:pt x="436" y="129"/>
                  <a:pt x="436" y="129"/>
                  <a:pt x="436" y="129"/>
                </a:cubicBezTo>
                <a:lnTo>
                  <a:pt x="443" y="129"/>
                </a:lnTo>
                <a:close/>
                <a:moveTo>
                  <a:pt x="243" y="120"/>
                </a:moveTo>
                <a:cubicBezTo>
                  <a:pt x="243" y="103"/>
                  <a:pt x="232" y="86"/>
                  <a:pt x="232" y="86"/>
                </a:cubicBezTo>
                <a:cubicBezTo>
                  <a:pt x="232" y="86"/>
                  <a:pt x="220" y="103"/>
                  <a:pt x="220" y="120"/>
                </a:cubicBezTo>
                <a:cubicBezTo>
                  <a:pt x="191" y="120"/>
                  <a:pt x="185" y="91"/>
                  <a:pt x="197" y="74"/>
                </a:cubicBezTo>
                <a:cubicBezTo>
                  <a:pt x="203" y="64"/>
                  <a:pt x="216" y="54"/>
                  <a:pt x="215" y="36"/>
                </a:cubicBezTo>
                <a:cubicBezTo>
                  <a:pt x="215" y="32"/>
                  <a:pt x="220" y="29"/>
                  <a:pt x="224" y="31"/>
                </a:cubicBezTo>
                <a:cubicBezTo>
                  <a:pt x="228" y="33"/>
                  <a:pt x="234" y="37"/>
                  <a:pt x="237" y="43"/>
                </a:cubicBezTo>
                <a:cubicBezTo>
                  <a:pt x="250" y="61"/>
                  <a:pt x="243" y="80"/>
                  <a:pt x="243" y="80"/>
                </a:cubicBezTo>
                <a:cubicBezTo>
                  <a:pt x="243" y="80"/>
                  <a:pt x="251" y="75"/>
                  <a:pt x="258" y="67"/>
                </a:cubicBezTo>
                <a:cubicBezTo>
                  <a:pt x="261" y="64"/>
                  <a:pt x="265" y="65"/>
                  <a:pt x="267" y="69"/>
                </a:cubicBezTo>
                <a:cubicBezTo>
                  <a:pt x="275" y="86"/>
                  <a:pt x="277" y="120"/>
                  <a:pt x="243" y="120"/>
                </a:cubicBezTo>
                <a:close/>
                <a:moveTo>
                  <a:pt x="155" y="320"/>
                </a:moveTo>
                <a:cubicBezTo>
                  <a:pt x="155" y="313"/>
                  <a:pt x="161" y="307"/>
                  <a:pt x="168" y="307"/>
                </a:cubicBezTo>
                <a:cubicBezTo>
                  <a:pt x="175" y="307"/>
                  <a:pt x="181" y="313"/>
                  <a:pt x="181" y="320"/>
                </a:cubicBezTo>
                <a:cubicBezTo>
                  <a:pt x="181" y="327"/>
                  <a:pt x="175" y="333"/>
                  <a:pt x="168" y="333"/>
                </a:cubicBezTo>
                <a:cubicBezTo>
                  <a:pt x="161" y="333"/>
                  <a:pt x="155" y="327"/>
                  <a:pt x="155" y="320"/>
                </a:cubicBezTo>
                <a:close/>
                <a:moveTo>
                  <a:pt x="295" y="333"/>
                </a:moveTo>
                <a:cubicBezTo>
                  <a:pt x="288" y="333"/>
                  <a:pt x="282" y="327"/>
                  <a:pt x="282" y="320"/>
                </a:cubicBezTo>
                <a:cubicBezTo>
                  <a:pt x="282" y="313"/>
                  <a:pt x="288" y="307"/>
                  <a:pt x="295" y="307"/>
                </a:cubicBezTo>
                <a:cubicBezTo>
                  <a:pt x="302" y="307"/>
                  <a:pt x="308" y="313"/>
                  <a:pt x="308" y="320"/>
                </a:cubicBezTo>
                <a:cubicBezTo>
                  <a:pt x="308" y="327"/>
                  <a:pt x="302" y="333"/>
                  <a:pt x="295" y="333"/>
                </a:cubicBezTo>
                <a:close/>
                <a:moveTo>
                  <a:pt x="258" y="332"/>
                </a:moveTo>
                <a:cubicBezTo>
                  <a:pt x="206" y="332"/>
                  <a:pt x="206" y="332"/>
                  <a:pt x="206" y="332"/>
                </a:cubicBezTo>
                <a:cubicBezTo>
                  <a:pt x="206" y="307"/>
                  <a:pt x="206" y="307"/>
                  <a:pt x="206" y="307"/>
                </a:cubicBezTo>
                <a:cubicBezTo>
                  <a:pt x="258" y="307"/>
                  <a:pt x="258" y="307"/>
                  <a:pt x="258" y="307"/>
                </a:cubicBezTo>
                <a:lnTo>
                  <a:pt x="258" y="332"/>
                </a:lnTo>
                <a:close/>
                <a:moveTo>
                  <a:pt x="295" y="282"/>
                </a:moveTo>
                <a:cubicBezTo>
                  <a:pt x="244" y="282"/>
                  <a:pt x="244" y="282"/>
                  <a:pt x="244" y="282"/>
                </a:cubicBezTo>
                <a:cubicBezTo>
                  <a:pt x="244" y="231"/>
                  <a:pt x="244" y="231"/>
                  <a:pt x="244" y="231"/>
                </a:cubicBezTo>
                <a:cubicBezTo>
                  <a:pt x="295" y="231"/>
                  <a:pt x="295" y="231"/>
                  <a:pt x="295" y="231"/>
                </a:cubicBezTo>
                <a:lnTo>
                  <a:pt x="295" y="282"/>
                </a:lnTo>
                <a:close/>
                <a:moveTo>
                  <a:pt x="217" y="282"/>
                </a:moveTo>
                <a:cubicBezTo>
                  <a:pt x="166" y="282"/>
                  <a:pt x="166" y="282"/>
                  <a:pt x="166" y="282"/>
                </a:cubicBezTo>
                <a:cubicBezTo>
                  <a:pt x="166" y="231"/>
                  <a:pt x="166" y="231"/>
                  <a:pt x="166" y="231"/>
                </a:cubicBezTo>
                <a:cubicBezTo>
                  <a:pt x="217" y="231"/>
                  <a:pt x="217" y="231"/>
                  <a:pt x="217" y="231"/>
                </a:cubicBezTo>
                <a:lnTo>
                  <a:pt x="217" y="282"/>
                </a:lnTo>
                <a:close/>
                <a:moveTo>
                  <a:pt x="166" y="358"/>
                </a:moveTo>
                <a:cubicBezTo>
                  <a:pt x="296" y="358"/>
                  <a:pt x="296" y="358"/>
                  <a:pt x="296" y="358"/>
                </a:cubicBezTo>
                <a:cubicBezTo>
                  <a:pt x="296" y="383"/>
                  <a:pt x="296" y="383"/>
                  <a:pt x="296" y="383"/>
                </a:cubicBezTo>
                <a:cubicBezTo>
                  <a:pt x="166" y="383"/>
                  <a:pt x="166" y="383"/>
                  <a:pt x="166" y="383"/>
                </a:cubicBezTo>
                <a:lnTo>
                  <a:pt x="166" y="358"/>
                </a:lnTo>
                <a:close/>
                <a:moveTo>
                  <a:pt x="358" y="383"/>
                </a:moveTo>
                <a:cubicBezTo>
                  <a:pt x="321" y="383"/>
                  <a:pt x="321" y="383"/>
                  <a:pt x="321" y="383"/>
                </a:cubicBezTo>
                <a:cubicBezTo>
                  <a:pt x="321" y="358"/>
                  <a:pt x="321" y="358"/>
                  <a:pt x="321" y="358"/>
                </a:cubicBezTo>
                <a:cubicBezTo>
                  <a:pt x="329" y="358"/>
                  <a:pt x="333" y="352"/>
                  <a:pt x="333" y="345"/>
                </a:cubicBezTo>
                <a:cubicBezTo>
                  <a:pt x="333" y="345"/>
                  <a:pt x="333" y="345"/>
                  <a:pt x="333" y="345"/>
                </a:cubicBezTo>
                <a:cubicBezTo>
                  <a:pt x="333" y="338"/>
                  <a:pt x="329" y="332"/>
                  <a:pt x="321" y="332"/>
                </a:cubicBezTo>
                <a:cubicBezTo>
                  <a:pt x="321" y="223"/>
                  <a:pt x="321" y="223"/>
                  <a:pt x="321" y="223"/>
                </a:cubicBezTo>
                <a:cubicBezTo>
                  <a:pt x="321" y="213"/>
                  <a:pt x="313" y="205"/>
                  <a:pt x="303" y="205"/>
                </a:cubicBezTo>
                <a:cubicBezTo>
                  <a:pt x="256" y="205"/>
                  <a:pt x="256" y="205"/>
                  <a:pt x="256" y="205"/>
                </a:cubicBezTo>
                <a:cubicBezTo>
                  <a:pt x="256" y="178"/>
                  <a:pt x="256" y="178"/>
                  <a:pt x="256" y="178"/>
                </a:cubicBezTo>
                <a:cubicBezTo>
                  <a:pt x="205" y="178"/>
                  <a:pt x="205" y="178"/>
                  <a:pt x="205" y="178"/>
                </a:cubicBezTo>
                <a:cubicBezTo>
                  <a:pt x="205" y="205"/>
                  <a:pt x="205" y="205"/>
                  <a:pt x="205" y="205"/>
                </a:cubicBezTo>
                <a:cubicBezTo>
                  <a:pt x="160" y="205"/>
                  <a:pt x="160" y="205"/>
                  <a:pt x="160" y="205"/>
                </a:cubicBezTo>
                <a:cubicBezTo>
                  <a:pt x="150" y="205"/>
                  <a:pt x="141" y="213"/>
                  <a:pt x="141" y="223"/>
                </a:cubicBezTo>
                <a:cubicBezTo>
                  <a:pt x="141" y="332"/>
                  <a:pt x="141" y="332"/>
                  <a:pt x="141" y="332"/>
                </a:cubicBezTo>
                <a:cubicBezTo>
                  <a:pt x="135" y="332"/>
                  <a:pt x="129" y="338"/>
                  <a:pt x="129" y="345"/>
                </a:cubicBezTo>
                <a:cubicBezTo>
                  <a:pt x="129" y="345"/>
                  <a:pt x="129" y="345"/>
                  <a:pt x="129" y="345"/>
                </a:cubicBezTo>
                <a:cubicBezTo>
                  <a:pt x="129" y="352"/>
                  <a:pt x="135" y="358"/>
                  <a:pt x="141" y="358"/>
                </a:cubicBezTo>
                <a:cubicBezTo>
                  <a:pt x="141" y="383"/>
                  <a:pt x="141" y="383"/>
                  <a:pt x="141" y="383"/>
                </a:cubicBezTo>
                <a:cubicBezTo>
                  <a:pt x="104" y="383"/>
                  <a:pt x="104" y="383"/>
                  <a:pt x="104" y="383"/>
                </a:cubicBezTo>
                <a:cubicBezTo>
                  <a:pt x="104" y="129"/>
                  <a:pt x="104" y="129"/>
                  <a:pt x="104" y="129"/>
                </a:cubicBezTo>
                <a:cubicBezTo>
                  <a:pt x="175" y="129"/>
                  <a:pt x="175" y="129"/>
                  <a:pt x="175" y="129"/>
                </a:cubicBezTo>
                <a:cubicBezTo>
                  <a:pt x="189" y="144"/>
                  <a:pt x="209" y="153"/>
                  <a:pt x="232" y="153"/>
                </a:cubicBezTo>
                <a:cubicBezTo>
                  <a:pt x="254" y="153"/>
                  <a:pt x="274" y="144"/>
                  <a:pt x="288" y="129"/>
                </a:cubicBezTo>
                <a:cubicBezTo>
                  <a:pt x="358" y="129"/>
                  <a:pt x="358" y="129"/>
                  <a:pt x="358" y="129"/>
                </a:cubicBezTo>
                <a:lnTo>
                  <a:pt x="358" y="383"/>
                </a:lnTo>
                <a:close/>
                <a:moveTo>
                  <a:pt x="358" y="383"/>
                </a:moveTo>
                <a:cubicBezTo>
                  <a:pt x="358" y="383"/>
                  <a:pt x="358" y="383"/>
                  <a:pt x="358" y="383"/>
                </a:cubicBezTo>
              </a:path>
            </a:pathLst>
          </a:custGeom>
          <a:solidFill>
            <a:srgbClr val="143D80"/>
          </a:solidFill>
          <a:ln>
            <a:noFill/>
          </a:ln>
        </p:spPr>
        <p:txBody>
          <a:bodyPr vert="horz" wrap="square" lIns="68580" tIns="34290" rIns="68580" bIns="34290" numCol="1" anchor="t" anchorCtr="0" compatLnSpc="1">
            <a:prstTxWarp prst="textNoShape">
              <a:avLst/>
            </a:prstTxWarp>
          </a:bodyPr>
          <a:lstStyle/>
          <a:p>
            <a:endParaRPr lang="en-IN"/>
          </a:p>
        </p:txBody>
      </p:sp>
      <p:pic>
        <p:nvPicPr>
          <p:cNvPr id="40" name="Picture 39">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602644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43C18AD-157C-4ABD-AE57-C34DB21B39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1039" cy="5143500"/>
          </a:xfrm>
          <a:prstGeom prst="rect">
            <a:avLst/>
          </a:prstGeom>
        </p:spPr>
      </p:pic>
      <p:pic>
        <p:nvPicPr>
          <p:cNvPr id="5" name="Picture 4">
            <a:extLst>
              <a:ext uri="{FF2B5EF4-FFF2-40B4-BE49-F238E27FC236}">
                <a16:creationId xmlns="" xmlns:a16="http://schemas.microsoft.com/office/drawing/2014/main" id="{76D1A8A9-03D7-4155-AAA5-B98984B78C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609" r="3377" b="20219"/>
          <a:stretch/>
        </p:blipFill>
        <p:spPr>
          <a:xfrm>
            <a:off x="0" y="1420650"/>
            <a:ext cx="9141039" cy="2797649"/>
          </a:xfrm>
          <a:prstGeom prst="rect">
            <a:avLst/>
          </a:prstGeom>
        </p:spPr>
      </p:pic>
      <p:sp>
        <p:nvSpPr>
          <p:cNvPr id="12" name="Rectangle 11">
            <a:extLst>
              <a:ext uri="{FF2B5EF4-FFF2-40B4-BE49-F238E27FC236}">
                <a16:creationId xmlns="" xmlns:a16="http://schemas.microsoft.com/office/drawing/2014/main" id="{23573292-4355-4A8F-B8DC-A27466E31050}"/>
              </a:ext>
            </a:extLst>
          </p:cNvPr>
          <p:cNvSpPr/>
          <p:nvPr/>
        </p:nvSpPr>
        <p:spPr>
          <a:xfrm>
            <a:off x="1164431" y="3792222"/>
            <a:ext cx="6815138" cy="808354"/>
          </a:xfrm>
          <a:prstGeom prst="rect">
            <a:avLst/>
          </a:prstGeom>
          <a:solidFill>
            <a:srgbClr val="0A357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dirty="0"/>
          </a:p>
        </p:txBody>
      </p:sp>
      <p:sp>
        <p:nvSpPr>
          <p:cNvPr id="8" name="Rectangle 7">
            <a:extLst>
              <a:ext uri="{FF2B5EF4-FFF2-40B4-BE49-F238E27FC236}">
                <a16:creationId xmlns="" xmlns:a16="http://schemas.microsoft.com/office/drawing/2014/main" id="{4149E2A1-2272-485C-8A90-422FC29B8CD4}"/>
              </a:ext>
            </a:extLst>
          </p:cNvPr>
          <p:cNvSpPr/>
          <p:nvPr/>
        </p:nvSpPr>
        <p:spPr>
          <a:xfrm>
            <a:off x="393552" y="333351"/>
            <a:ext cx="8095821" cy="299762"/>
          </a:xfrm>
          <a:prstGeom prst="rect">
            <a:avLst/>
          </a:prstGeom>
        </p:spPr>
        <p:txBody>
          <a:bodyPr wrap="square" lIns="68580" tIns="34290" rIns="68580" bIns="34290">
            <a:spAutoFit/>
          </a:bodyPr>
          <a:lstStyle/>
          <a:p>
            <a:pPr marL="171450" algn="ctr">
              <a:lnSpc>
                <a:spcPct val="107000"/>
              </a:lnSpc>
              <a:spcAft>
                <a:spcPts val="600"/>
              </a:spcAft>
            </a:pPr>
            <a:r>
              <a:rPr lang="en-IN" dirty="0">
                <a:latin typeface="Source Sans Pro" panose="020B0503030403020204" pitchFamily="34" charset="0"/>
                <a:ea typeface="Calibri" panose="020F0502020204030204" pitchFamily="34" charset="0"/>
              </a:rPr>
              <a:t>Let us understand if you need anything more</a:t>
            </a:r>
            <a:endParaRPr lang="en-US" dirty="0">
              <a:latin typeface="Source Sans Pro" panose="020B0503030403020204" pitchFamily="34" charset="0"/>
              <a:ea typeface="Calibri" panose="020F0502020204030204" pitchFamily="34" charset="0"/>
            </a:endParaRPr>
          </a:p>
        </p:txBody>
      </p:sp>
      <p:pic>
        <p:nvPicPr>
          <p:cNvPr id="4" name="Picture 3">
            <a:extLst>
              <a:ext uri="{FF2B5EF4-FFF2-40B4-BE49-F238E27FC236}">
                <a16:creationId xmlns="" xmlns:a16="http://schemas.microsoft.com/office/drawing/2014/main" id="{2C5032BA-E60D-4EFD-9171-C4E412A956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1574" y="761280"/>
            <a:ext cx="1849378" cy="365761"/>
          </a:xfrm>
          <a:prstGeom prst="rect">
            <a:avLst/>
          </a:prstGeom>
        </p:spPr>
      </p:pic>
      <p:sp>
        <p:nvSpPr>
          <p:cNvPr id="10" name="Rectangle 9">
            <a:extLst>
              <a:ext uri="{FF2B5EF4-FFF2-40B4-BE49-F238E27FC236}">
                <a16:creationId xmlns="" xmlns:a16="http://schemas.microsoft.com/office/drawing/2014/main" id="{F89DC887-6676-4814-9733-3F94567DDC15}"/>
              </a:ext>
            </a:extLst>
          </p:cNvPr>
          <p:cNvSpPr/>
          <p:nvPr/>
        </p:nvSpPr>
        <p:spPr>
          <a:xfrm>
            <a:off x="1555711" y="3900290"/>
            <a:ext cx="5771504" cy="577081"/>
          </a:xfrm>
          <a:prstGeom prst="rect">
            <a:avLst/>
          </a:prstGeom>
        </p:spPr>
        <p:txBody>
          <a:bodyPr wrap="square" lIns="68580" tIns="34290" rIns="68580" bIns="34290">
            <a:spAutoFit/>
          </a:bodyPr>
          <a:lstStyle/>
          <a:p>
            <a:pPr algn="ctr"/>
            <a:r>
              <a:rPr lang="en-US" sz="1100" dirty="0">
                <a:solidFill>
                  <a:schemeClr val="bg1"/>
                </a:solidFill>
                <a:latin typeface="Source Sans Pro" panose="020B0503030403020204" pitchFamily="34" charset="0"/>
              </a:rPr>
              <a:t>V-</a:t>
            </a:r>
            <a:r>
              <a:rPr lang="en-US" sz="1100" dirty="0" err="1">
                <a:solidFill>
                  <a:schemeClr val="bg1"/>
                </a:solidFill>
                <a:latin typeface="Source Sans Pro" panose="020B0503030403020204" pitchFamily="34" charset="0"/>
              </a:rPr>
              <a:t>Logis</a:t>
            </a:r>
            <a:r>
              <a:rPr lang="en-US" sz="1100" dirty="0">
                <a:solidFill>
                  <a:schemeClr val="bg1"/>
                </a:solidFill>
                <a:latin typeface="Source Sans Pro" panose="020B0503030403020204" pitchFamily="34" charset="0"/>
              </a:rPr>
              <a:t>, Plot No C1,Sai-Dham logistic Park,  Opp. Mata </a:t>
            </a:r>
            <a:r>
              <a:rPr lang="en-US" sz="1100" dirty="0" err="1">
                <a:solidFill>
                  <a:schemeClr val="bg1"/>
                </a:solidFill>
                <a:latin typeface="Source Sans Pro" panose="020B0503030403020204" pitchFamily="34" charset="0"/>
              </a:rPr>
              <a:t>Vishnodevi</a:t>
            </a:r>
            <a:r>
              <a:rPr lang="en-US" sz="1100" dirty="0">
                <a:solidFill>
                  <a:schemeClr val="bg1"/>
                </a:solidFill>
                <a:latin typeface="Source Sans Pro" panose="020B0503030403020204" pitchFamily="34" charset="0"/>
              </a:rPr>
              <a:t> temple,  Next to Indian Oil Petrol Pump, Village </a:t>
            </a:r>
            <a:r>
              <a:rPr lang="en-US" sz="1100" dirty="0" err="1">
                <a:solidFill>
                  <a:schemeClr val="bg1"/>
                </a:solidFill>
                <a:latin typeface="Source Sans Pro" panose="020B0503030403020204" pitchFamily="34" charset="0"/>
              </a:rPr>
              <a:t>Dohale</a:t>
            </a:r>
            <a:r>
              <a:rPr lang="en-US" sz="1100" dirty="0">
                <a:solidFill>
                  <a:schemeClr val="bg1"/>
                </a:solidFill>
                <a:latin typeface="Source Sans Pro" panose="020B0503030403020204" pitchFamily="34" charset="0"/>
              </a:rPr>
              <a:t>, Taluka Bhiwandi, Dist. Thane.</a:t>
            </a:r>
          </a:p>
          <a:p>
            <a:pPr indent="342900" algn="ctr"/>
            <a:r>
              <a:rPr lang="en-US" sz="1100" i="1" dirty="0">
                <a:solidFill>
                  <a:schemeClr val="bg1"/>
                </a:solidFill>
                <a:latin typeface="Source Sans Pro" panose="020B0503030403020204" pitchFamily="34" charset="0"/>
              </a:rPr>
              <a:t>(Mumbai Nasik -NH -3 Highway. 3 km from </a:t>
            </a:r>
            <a:r>
              <a:rPr lang="en-US" sz="1100" i="1" dirty="0" err="1">
                <a:solidFill>
                  <a:schemeClr val="bg1"/>
                </a:solidFill>
                <a:latin typeface="Source Sans Pro" panose="020B0503030403020204" pitchFamily="34" charset="0"/>
              </a:rPr>
              <a:t>Padghaga</a:t>
            </a:r>
            <a:r>
              <a:rPr lang="en-US" sz="1100" i="1" dirty="0">
                <a:solidFill>
                  <a:schemeClr val="bg1"/>
                </a:solidFill>
                <a:latin typeface="Source Sans Pro" panose="020B0503030403020204" pitchFamily="34" charset="0"/>
              </a:rPr>
              <a:t>  toll </a:t>
            </a:r>
            <a:r>
              <a:rPr lang="en-US" sz="1100" i="1" dirty="0" err="1">
                <a:solidFill>
                  <a:schemeClr val="bg1"/>
                </a:solidFill>
                <a:latin typeface="Source Sans Pro" panose="020B0503030403020204" pitchFamily="34" charset="0"/>
              </a:rPr>
              <a:t>naka</a:t>
            </a:r>
            <a:r>
              <a:rPr lang="en-US" sz="1100" i="1" dirty="0">
                <a:solidFill>
                  <a:schemeClr val="bg1"/>
                </a:solidFill>
                <a:latin typeface="Source Sans Pro" panose="020B0503030403020204" pitchFamily="34" charset="0"/>
              </a:rPr>
              <a:t> towards Nasik)</a:t>
            </a:r>
            <a:endParaRPr lang="en-US" sz="1100" dirty="0">
              <a:solidFill>
                <a:schemeClr val="bg1"/>
              </a:solidFill>
              <a:latin typeface="Source Sans Pro" panose="020B0503030403020204" pitchFamily="34" charset="0"/>
            </a:endParaRPr>
          </a:p>
        </p:txBody>
      </p:sp>
      <p:sp>
        <p:nvSpPr>
          <p:cNvPr id="11" name="Rectangle 10">
            <a:extLst>
              <a:ext uri="{FF2B5EF4-FFF2-40B4-BE49-F238E27FC236}">
                <a16:creationId xmlns="" xmlns:a16="http://schemas.microsoft.com/office/drawing/2014/main" id="{7C7C05E3-3361-47E1-BDF5-5ADE8BBB9E98}"/>
              </a:ext>
            </a:extLst>
          </p:cNvPr>
          <p:cNvSpPr/>
          <p:nvPr/>
        </p:nvSpPr>
        <p:spPr>
          <a:xfrm>
            <a:off x="1555711" y="4624796"/>
            <a:ext cx="5771504" cy="407804"/>
          </a:xfrm>
          <a:prstGeom prst="rect">
            <a:avLst/>
          </a:prstGeom>
        </p:spPr>
        <p:txBody>
          <a:bodyPr wrap="square" lIns="68580" tIns="34290" rIns="68580" bIns="34290">
            <a:spAutoFit/>
          </a:bodyPr>
          <a:lstStyle/>
          <a:p>
            <a:pPr algn="ctr"/>
            <a:r>
              <a:rPr lang="en-US" sz="1100" b="1" dirty="0">
                <a:solidFill>
                  <a:srgbClr val="133E80"/>
                </a:solidFill>
                <a:latin typeface="Source Sans Pro" panose="020B0503030403020204" pitchFamily="34" charset="0"/>
              </a:rPr>
              <a:t>For more details contact Mr. Sujit Khakale - Head Chem Store  +91-7304975400,  sujitkhakale@vlogis.in</a:t>
            </a:r>
          </a:p>
        </p:txBody>
      </p:sp>
      <p:pic>
        <p:nvPicPr>
          <p:cNvPr id="9" name="Content Placeholder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4167" y="104163"/>
            <a:ext cx="2018480" cy="863209"/>
          </a:xfrm>
          <a:prstGeom prst="rect">
            <a:avLst/>
          </a:prstGeom>
        </p:spPr>
      </p:pic>
    </p:spTree>
    <p:extLst>
      <p:ext uri="{BB962C8B-B14F-4D97-AF65-F5344CB8AC3E}">
        <p14:creationId xmlns:p14="http://schemas.microsoft.com/office/powerpoint/2010/main" val="39217833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4942700"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Need </a:t>
            </a:r>
            <a:r>
              <a:rPr lang="en-US" sz="1700" b="1" dirty="0">
                <a:solidFill>
                  <a:srgbClr val="143D80"/>
                </a:solidFill>
                <a:latin typeface="Source Sans Pro" panose="020B0503030403020204" pitchFamily="34" charset="0"/>
              </a:rPr>
              <a:t>of a fully Compliant Chemical Warehouse</a:t>
            </a:r>
          </a:p>
        </p:txBody>
      </p:sp>
      <p:pic>
        <p:nvPicPr>
          <p:cNvPr id="13" name="Picture 12" descr="A close up of a sign&#10;&#10;Description automatically generated">
            <a:extLst>
              <a:ext uri="{FF2B5EF4-FFF2-40B4-BE49-F238E27FC236}">
                <a16:creationId xmlns:a16="http://schemas.microsoft.com/office/drawing/2014/main" xmlns="" id="{7B3002B2-A6B6-4200-A212-CE01B066F1F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08125" y="-211645"/>
            <a:ext cx="6858001" cy="5143500"/>
          </a:xfrm>
          <a:prstGeom prst="rect">
            <a:avLst/>
          </a:prstGeom>
        </p:spPr>
      </p:pic>
      <p:sp>
        <p:nvSpPr>
          <p:cNvPr id="14" name="Rectangle 13">
            <a:extLst>
              <a:ext uri="{FF2B5EF4-FFF2-40B4-BE49-F238E27FC236}">
                <a16:creationId xmlns:a16="http://schemas.microsoft.com/office/drawing/2014/main" xmlns="" id="{D1667645-A6C4-4262-BD78-9B7AB40EBB68}"/>
              </a:ext>
            </a:extLst>
          </p:cNvPr>
          <p:cNvSpPr/>
          <p:nvPr/>
        </p:nvSpPr>
        <p:spPr>
          <a:xfrm>
            <a:off x="2038905" y="1623318"/>
            <a:ext cx="1315779" cy="323165"/>
          </a:xfrm>
          <a:prstGeom prst="rect">
            <a:avLst/>
          </a:prstGeom>
        </p:spPr>
        <p:txBody>
          <a:bodyPr wrap="square" lIns="68580" tIns="34290" rIns="68580" bIns="34290">
            <a:spAutoFit/>
          </a:bodyPr>
          <a:lstStyle/>
          <a:p>
            <a:r>
              <a:rPr lang="en-IN" sz="800" dirty="0">
                <a:latin typeface="Gill Sans MT" panose="020B0502020104020203" pitchFamily="34" charset="0"/>
              </a:rPr>
              <a:t>Storage of chemicals require specialized handling</a:t>
            </a:r>
          </a:p>
        </p:txBody>
      </p:sp>
      <p:sp>
        <p:nvSpPr>
          <p:cNvPr id="15" name="Rectangle 14">
            <a:extLst>
              <a:ext uri="{FF2B5EF4-FFF2-40B4-BE49-F238E27FC236}">
                <a16:creationId xmlns:a16="http://schemas.microsoft.com/office/drawing/2014/main" xmlns="" id="{BEFFF38D-DB32-4C94-AC3C-8BC33EB50ECE}"/>
              </a:ext>
            </a:extLst>
          </p:cNvPr>
          <p:cNvSpPr/>
          <p:nvPr/>
        </p:nvSpPr>
        <p:spPr>
          <a:xfrm>
            <a:off x="5786476" y="3439890"/>
            <a:ext cx="1682750" cy="931024"/>
          </a:xfrm>
          <a:prstGeom prst="rect">
            <a:avLst/>
          </a:prstGeom>
        </p:spPr>
        <p:txBody>
          <a:bodyPr wrap="square" lIns="68580" tIns="34290" rIns="68580" bIns="34290">
            <a:spAutoFit/>
          </a:bodyPr>
          <a:lstStyle/>
          <a:p>
            <a:pPr algn="r"/>
            <a:r>
              <a:rPr lang="en-US" sz="800" dirty="0">
                <a:latin typeface="Gill Sans MT" panose="020B0502020104020203" pitchFamily="34" charset="0"/>
              </a:rPr>
              <a:t>One of the Perils of the Chemical Industry is that at most instances the service providers do not walk the talk and compromise on standards, this leads to inefficiencies with an inbuilt risk. </a:t>
            </a:r>
          </a:p>
          <a:p>
            <a:pPr algn="r"/>
            <a:endParaRPr lang="en-US" sz="800" dirty="0">
              <a:latin typeface="Gill Sans MT" panose="020B0502020104020203" pitchFamily="34" charset="0"/>
            </a:endParaRPr>
          </a:p>
        </p:txBody>
      </p:sp>
      <p:sp>
        <p:nvSpPr>
          <p:cNvPr id="16" name="Rectangle 15">
            <a:extLst>
              <a:ext uri="{FF2B5EF4-FFF2-40B4-BE49-F238E27FC236}">
                <a16:creationId xmlns:a16="http://schemas.microsoft.com/office/drawing/2014/main" xmlns="" id="{30B3F292-49F0-4504-A35A-31B52187005C}"/>
              </a:ext>
            </a:extLst>
          </p:cNvPr>
          <p:cNvSpPr/>
          <p:nvPr/>
        </p:nvSpPr>
        <p:spPr>
          <a:xfrm>
            <a:off x="1758361" y="2673853"/>
            <a:ext cx="1315779" cy="196208"/>
          </a:xfrm>
          <a:prstGeom prst="rect">
            <a:avLst/>
          </a:prstGeom>
        </p:spPr>
        <p:txBody>
          <a:bodyPr wrap="square" lIns="68580" tIns="34290" rIns="68580" bIns="34290">
            <a:spAutoFit/>
          </a:bodyPr>
          <a:lstStyle/>
          <a:p>
            <a:r>
              <a:rPr lang="en-US" sz="800" dirty="0">
                <a:latin typeface="Gill Sans MT" panose="020B0502020104020203" pitchFamily="34" charset="0"/>
              </a:rPr>
              <a:t>Safety - a big concern</a:t>
            </a:r>
          </a:p>
        </p:txBody>
      </p:sp>
      <p:sp>
        <p:nvSpPr>
          <p:cNvPr id="17" name="Rectangle 16">
            <a:extLst>
              <a:ext uri="{FF2B5EF4-FFF2-40B4-BE49-F238E27FC236}">
                <a16:creationId xmlns:a16="http://schemas.microsoft.com/office/drawing/2014/main" xmlns="" id="{DF00F677-C7D5-447D-ADAC-55F43A19F32C}"/>
              </a:ext>
            </a:extLst>
          </p:cNvPr>
          <p:cNvSpPr/>
          <p:nvPr/>
        </p:nvSpPr>
        <p:spPr>
          <a:xfrm>
            <a:off x="1949082" y="3494090"/>
            <a:ext cx="1315779" cy="561692"/>
          </a:xfrm>
          <a:prstGeom prst="rect">
            <a:avLst/>
          </a:prstGeom>
        </p:spPr>
        <p:txBody>
          <a:bodyPr wrap="square" lIns="68580" tIns="34290" rIns="68580" bIns="34290">
            <a:spAutoFit/>
          </a:bodyPr>
          <a:lstStyle/>
          <a:p>
            <a:r>
              <a:rPr lang="en-US" sz="800" dirty="0">
                <a:latin typeface="Gill Sans MT" panose="020B0502020104020203" pitchFamily="34" charset="0"/>
              </a:rPr>
              <a:t>With 6 decades of expertise in chemicals transportation- our clients have been asking  for warehouse solutions too</a:t>
            </a:r>
          </a:p>
        </p:txBody>
      </p:sp>
      <p:sp>
        <p:nvSpPr>
          <p:cNvPr id="18" name="Rectangle 17">
            <a:extLst>
              <a:ext uri="{FF2B5EF4-FFF2-40B4-BE49-F238E27FC236}">
                <a16:creationId xmlns:a16="http://schemas.microsoft.com/office/drawing/2014/main" xmlns="" id="{DDB267F4-D294-4DE0-BD98-6702301430FC}"/>
              </a:ext>
            </a:extLst>
          </p:cNvPr>
          <p:cNvSpPr/>
          <p:nvPr/>
        </p:nvSpPr>
        <p:spPr>
          <a:xfrm>
            <a:off x="5897085" y="1571380"/>
            <a:ext cx="1315779" cy="577081"/>
          </a:xfrm>
          <a:prstGeom prst="rect">
            <a:avLst/>
          </a:prstGeom>
        </p:spPr>
        <p:txBody>
          <a:bodyPr wrap="square" lIns="68580" tIns="34290" rIns="68580" bIns="34290">
            <a:spAutoFit/>
          </a:bodyPr>
          <a:lstStyle/>
          <a:p>
            <a:pPr algn="r"/>
            <a:r>
              <a:rPr lang="en-US" sz="800" dirty="0">
                <a:latin typeface="Gill Sans MT" panose="020B0502020104020203" pitchFamily="34" charset="0"/>
              </a:rPr>
              <a:t>Very few options to store the hazardous chemicals with full compliance &amp; standards </a:t>
            </a:r>
          </a:p>
        </p:txBody>
      </p:sp>
      <p:sp>
        <p:nvSpPr>
          <p:cNvPr id="19" name="Rectangle 18">
            <a:extLst>
              <a:ext uri="{FF2B5EF4-FFF2-40B4-BE49-F238E27FC236}">
                <a16:creationId xmlns:a16="http://schemas.microsoft.com/office/drawing/2014/main" xmlns="" id="{CEDFC721-29B8-42CC-8EA8-95A667D0524B}"/>
              </a:ext>
            </a:extLst>
          </p:cNvPr>
          <p:cNvSpPr/>
          <p:nvPr/>
        </p:nvSpPr>
        <p:spPr>
          <a:xfrm>
            <a:off x="6200113" y="2695171"/>
            <a:ext cx="1315779" cy="196208"/>
          </a:xfrm>
          <a:prstGeom prst="rect">
            <a:avLst/>
          </a:prstGeom>
        </p:spPr>
        <p:txBody>
          <a:bodyPr wrap="square" lIns="68580" tIns="34290" rIns="68580" bIns="34290">
            <a:spAutoFit/>
          </a:bodyPr>
          <a:lstStyle/>
          <a:p>
            <a:pPr algn="r"/>
            <a:r>
              <a:rPr lang="en-US" sz="800" dirty="0">
                <a:latin typeface="Gill Sans MT" panose="020B0502020104020203" pitchFamily="34" charset="0"/>
              </a:rPr>
              <a:t>Location &amp; parallel services</a:t>
            </a:r>
          </a:p>
        </p:txBody>
      </p:sp>
      <p:pic>
        <p:nvPicPr>
          <p:cNvPr id="10" name="Picture 9">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35343002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2264081"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A World-class Facility</a:t>
            </a:r>
          </a:p>
        </p:txBody>
      </p:sp>
      <p:sp>
        <p:nvSpPr>
          <p:cNvPr id="5" name="TextBox 4">
            <a:extLst>
              <a:ext uri="{FF2B5EF4-FFF2-40B4-BE49-F238E27FC236}">
                <a16:creationId xmlns="" xmlns:a16="http://schemas.microsoft.com/office/drawing/2014/main" id="{45145CD7-EC7F-4914-B7E0-DAC2B78F2091}"/>
              </a:ext>
            </a:extLst>
          </p:cNvPr>
          <p:cNvSpPr txBox="1"/>
          <p:nvPr/>
        </p:nvSpPr>
        <p:spPr>
          <a:xfrm>
            <a:off x="405244" y="1130544"/>
            <a:ext cx="3317671" cy="3531736"/>
          </a:xfrm>
          <a:prstGeom prst="rect">
            <a:avLst/>
          </a:prstGeom>
          <a:noFill/>
        </p:spPr>
        <p:txBody>
          <a:bodyPr wrap="square" lIns="68580" tIns="34290" rIns="68580" bIns="34290" rtlCol="0">
            <a:spAutoFit/>
          </a:bodyPr>
          <a:lstStyle/>
          <a:p>
            <a:pPr marL="214313" indent="-214313">
              <a:buFont typeface="Arial" panose="020B0604020202020204" pitchFamily="34" charset="0"/>
              <a:buChar char="•"/>
            </a:pPr>
            <a:r>
              <a:rPr lang="en-US" sz="1500" dirty="0">
                <a:latin typeface="Source Sans Pro" panose="020B0503030403020204" pitchFamily="34" charset="0"/>
              </a:rPr>
              <a:t>Built with the state-of-the-art technology, meeting world class standards</a:t>
            </a:r>
          </a:p>
          <a:p>
            <a:pPr marL="214313" indent="-214313">
              <a:buFont typeface="Arial" panose="020B0604020202020204" pitchFamily="34" charset="0"/>
              <a:buChar char="•"/>
            </a:pPr>
            <a:endParaRPr lang="en-US" sz="1500" dirty="0">
              <a:latin typeface="Source Sans Pro" panose="020B0503030403020204" pitchFamily="34" charset="0"/>
            </a:endParaRPr>
          </a:p>
          <a:p>
            <a:pPr marL="214313" indent="-214313">
              <a:buFont typeface="Arial" panose="020B0604020202020204" pitchFamily="34" charset="0"/>
              <a:buChar char="•"/>
            </a:pPr>
            <a:r>
              <a:rPr lang="en-US" sz="1500" dirty="0">
                <a:latin typeface="Source Sans Pro" panose="020B0503030403020204" pitchFamily="34" charset="0"/>
              </a:rPr>
              <a:t>Amongst the top warehouses in the country - Fully compliant with NBC 2016 &amp; NFPA </a:t>
            </a:r>
          </a:p>
          <a:p>
            <a:pPr marL="214313" indent="-214313">
              <a:buFont typeface="Arial" panose="020B0604020202020204" pitchFamily="34" charset="0"/>
              <a:buChar char="•"/>
            </a:pPr>
            <a:endParaRPr lang="en-US" sz="1500" dirty="0">
              <a:latin typeface="Source Sans Pro" panose="020B0503030403020204" pitchFamily="34" charset="0"/>
            </a:endParaRPr>
          </a:p>
          <a:p>
            <a:pPr marL="214313" indent="-214313">
              <a:buFont typeface="Arial" panose="020B0604020202020204" pitchFamily="34" charset="0"/>
              <a:buChar char="•"/>
            </a:pPr>
            <a:r>
              <a:rPr lang="en-US" sz="1500" dirty="0">
                <a:latin typeface="Source Sans Pro" panose="020B0503030403020204" pitchFamily="34" charset="0"/>
              </a:rPr>
              <a:t>Adhered with thorough and professional fire &amp; safety compliance</a:t>
            </a:r>
          </a:p>
          <a:p>
            <a:pPr marL="214313" indent="-214313">
              <a:buFont typeface="Arial" panose="020B0604020202020204" pitchFamily="34" charset="0"/>
              <a:buChar char="•"/>
            </a:pPr>
            <a:endParaRPr lang="en-US" sz="1500" dirty="0">
              <a:latin typeface="Source Sans Pro" panose="020B0503030403020204" pitchFamily="34" charset="0"/>
            </a:endParaRPr>
          </a:p>
          <a:p>
            <a:pPr marL="214313" indent="-214313">
              <a:buFont typeface="Arial" panose="020B0604020202020204" pitchFamily="34" charset="0"/>
              <a:buChar char="•"/>
            </a:pPr>
            <a:r>
              <a:rPr lang="en-US" sz="1500" dirty="0">
                <a:latin typeface="Source Sans Pro" panose="020B0503030403020204" pitchFamily="34" charset="0"/>
              </a:rPr>
              <a:t>International design with strict compatibility for storing chemicals of varied class.</a:t>
            </a:r>
          </a:p>
        </p:txBody>
      </p:sp>
      <p:pic>
        <p:nvPicPr>
          <p:cNvPr id="3" name="Picture 2">
            <a:extLst>
              <a:ext uri="{FF2B5EF4-FFF2-40B4-BE49-F238E27FC236}">
                <a16:creationId xmlns="" xmlns:a16="http://schemas.microsoft.com/office/drawing/2014/main" id="{C4F25B10-672F-4EE8-91F4-429E7D1E308A}"/>
              </a:ext>
            </a:extLst>
          </p:cNvPr>
          <p:cNvPicPr>
            <a:picLocks noChangeAspect="1"/>
          </p:cNvPicPr>
          <p:nvPr/>
        </p:nvPicPr>
        <p:blipFill>
          <a:blip r:embed="rId2"/>
          <a:stretch>
            <a:fillRect/>
          </a:stretch>
        </p:blipFill>
        <p:spPr>
          <a:xfrm>
            <a:off x="3884912" y="1130544"/>
            <a:ext cx="4853844" cy="230745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 xmlns:a16="http://schemas.microsoft.com/office/drawing/2014/main" id="{74BD58E5-3C38-4A9E-905A-F72CC4F476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9719" y="3728135"/>
            <a:ext cx="982668" cy="1115328"/>
          </a:xfrm>
          <a:prstGeom prst="rect">
            <a:avLst/>
          </a:prstGeom>
        </p:spPr>
      </p:pic>
      <p:pic>
        <p:nvPicPr>
          <p:cNvPr id="7" name="Picture 6">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9364602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3362283-A0A6-4BF9-8726-20EA15D1BD8D}"/>
              </a:ext>
            </a:extLst>
          </p:cNvPr>
          <p:cNvSpPr txBox="1"/>
          <p:nvPr/>
        </p:nvSpPr>
        <p:spPr>
          <a:xfrm>
            <a:off x="405245" y="301337"/>
            <a:ext cx="4275851"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We've got the chemical industry covered</a:t>
            </a:r>
          </a:p>
        </p:txBody>
      </p:sp>
      <p:sp>
        <p:nvSpPr>
          <p:cNvPr id="5" name="TextBox 4">
            <a:extLst>
              <a:ext uri="{FF2B5EF4-FFF2-40B4-BE49-F238E27FC236}">
                <a16:creationId xmlns="" xmlns:a16="http://schemas.microsoft.com/office/drawing/2014/main" id="{45145CD7-EC7F-4914-B7E0-DAC2B78F2091}"/>
              </a:ext>
            </a:extLst>
          </p:cNvPr>
          <p:cNvSpPr txBox="1"/>
          <p:nvPr/>
        </p:nvSpPr>
        <p:spPr>
          <a:xfrm>
            <a:off x="405245" y="1013114"/>
            <a:ext cx="8379527" cy="530915"/>
          </a:xfrm>
          <a:prstGeom prst="rect">
            <a:avLst/>
          </a:prstGeom>
          <a:noFill/>
        </p:spPr>
        <p:txBody>
          <a:bodyPr wrap="square" lIns="68580" tIns="34290" rIns="68580" bIns="34290" rtlCol="0">
            <a:spAutoFit/>
          </a:bodyPr>
          <a:lstStyle/>
          <a:p>
            <a:r>
              <a:rPr lang="en-US" sz="1500" dirty="0">
                <a:latin typeface="Source Sans Pro" panose="020B0503030403020204" pitchFamily="34" charset="0"/>
              </a:rPr>
              <a:t>Engineered with high compliance standards to store the below category of hazardous chemicals comfortably and securely. This covers almost 80% of the industry requirement.</a:t>
            </a:r>
          </a:p>
        </p:txBody>
      </p:sp>
      <p:grpSp>
        <p:nvGrpSpPr>
          <p:cNvPr id="2" name="Group 1">
            <a:extLst>
              <a:ext uri="{FF2B5EF4-FFF2-40B4-BE49-F238E27FC236}">
                <a16:creationId xmlns="" xmlns:a16="http://schemas.microsoft.com/office/drawing/2014/main" id="{3C5CD7CA-9E98-4192-8575-3D5C4387DCFC}"/>
              </a:ext>
            </a:extLst>
          </p:cNvPr>
          <p:cNvGrpSpPr/>
          <p:nvPr/>
        </p:nvGrpSpPr>
        <p:grpSpPr>
          <a:xfrm>
            <a:off x="5884369" y="3388336"/>
            <a:ext cx="1538882" cy="766884"/>
            <a:chOff x="7845825" y="4517781"/>
            <a:chExt cx="2051843" cy="1022512"/>
          </a:xfrm>
        </p:grpSpPr>
        <p:grpSp>
          <p:nvGrpSpPr>
            <p:cNvPr id="227" name="Group 226">
              <a:extLst>
                <a:ext uri="{FF2B5EF4-FFF2-40B4-BE49-F238E27FC236}">
                  <a16:creationId xmlns="" xmlns:a16="http://schemas.microsoft.com/office/drawing/2014/main" id="{31D7F596-4B72-436D-BF2A-88B076278C34}"/>
                </a:ext>
              </a:extLst>
            </p:cNvPr>
            <p:cNvGrpSpPr/>
            <p:nvPr/>
          </p:nvGrpSpPr>
          <p:grpSpPr>
            <a:xfrm>
              <a:off x="7845825" y="4517781"/>
              <a:ext cx="1487486" cy="444662"/>
              <a:chOff x="7952881" y="2135027"/>
              <a:chExt cx="1487486" cy="444662"/>
            </a:xfrm>
          </p:grpSpPr>
          <p:sp>
            <p:nvSpPr>
              <p:cNvPr id="228" name="Rectangle 227">
                <a:extLst>
                  <a:ext uri="{FF2B5EF4-FFF2-40B4-BE49-F238E27FC236}">
                    <a16:creationId xmlns="" xmlns:a16="http://schemas.microsoft.com/office/drawing/2014/main" id="{1411F07F-794F-46EF-A413-CEF05D36CB6D}"/>
                  </a:ext>
                </a:extLst>
              </p:cNvPr>
              <p:cNvSpPr/>
              <p:nvPr/>
            </p:nvSpPr>
            <p:spPr>
              <a:xfrm>
                <a:off x="7952881" y="2135027"/>
                <a:ext cx="1039812" cy="444501"/>
              </a:xfrm>
              <a:prstGeom prst="rect">
                <a:avLst/>
              </a:prstGeom>
              <a:solidFill>
                <a:srgbClr val="133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Right Triangle 228">
                <a:extLst>
                  <a:ext uri="{FF2B5EF4-FFF2-40B4-BE49-F238E27FC236}">
                    <a16:creationId xmlns="" xmlns:a16="http://schemas.microsoft.com/office/drawing/2014/main" id="{04703930-F7B0-4088-A8F1-DB68BD3316BD}"/>
                  </a:ext>
                </a:extLst>
              </p:cNvPr>
              <p:cNvSpPr/>
              <p:nvPr/>
            </p:nvSpPr>
            <p:spPr>
              <a:xfrm rot="5400000">
                <a:off x="8994280" y="2133601"/>
                <a:ext cx="444500" cy="447675"/>
              </a:xfrm>
              <a:prstGeom prst="rtTriangle">
                <a:avLst/>
              </a:prstGeom>
              <a:solidFill>
                <a:srgbClr val="133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8" name="Rectangle 64">
              <a:extLst>
                <a:ext uri="{FF2B5EF4-FFF2-40B4-BE49-F238E27FC236}">
                  <a16:creationId xmlns="" xmlns:a16="http://schemas.microsoft.com/office/drawing/2014/main" id="{66EAF357-4CAD-4377-B188-B5C018CAFEBA}"/>
                </a:ext>
              </a:extLst>
            </p:cNvPr>
            <p:cNvSpPr>
              <a:spLocks noChangeArrowheads="1"/>
            </p:cNvSpPr>
            <p:nvPr/>
          </p:nvSpPr>
          <p:spPr bwMode="auto">
            <a:xfrm>
              <a:off x="7845825" y="5033880"/>
              <a:ext cx="79722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00" dirty="0">
                  <a:solidFill>
                    <a:srgbClr val="000000"/>
                  </a:solidFill>
                  <a:latin typeface="Source Sans Pro" panose="020B0503030403020204" pitchFamily="34" charset="0"/>
                </a:rPr>
                <a:t>Miscellaneous</a:t>
              </a:r>
            </a:p>
            <a:p>
              <a:r>
                <a:rPr lang="en-US" altLang="en-US" sz="700" dirty="0">
                  <a:solidFill>
                    <a:srgbClr val="000000"/>
                  </a:solidFill>
                  <a:latin typeface="Source Sans Pro" panose="020B0503030403020204" pitchFamily="34" charset="0"/>
                </a:rPr>
                <a:t>Dangerous</a:t>
              </a:r>
            </a:p>
            <a:p>
              <a:r>
                <a:rPr lang="en-US" altLang="en-US" sz="700" dirty="0">
                  <a:solidFill>
                    <a:srgbClr val="000000"/>
                  </a:solidFill>
                  <a:latin typeface="Source Sans Pro" panose="020B0503030403020204" pitchFamily="34" charset="0"/>
                </a:rPr>
                <a:t>substances</a:t>
              </a:r>
              <a:endParaRPr lang="en-US" altLang="en-US" sz="700" dirty="0">
                <a:latin typeface="Source Sans Pro" panose="020B0503030403020204" pitchFamily="34" charset="0"/>
              </a:endParaRPr>
            </a:p>
          </p:txBody>
        </p:sp>
        <p:sp>
          <p:nvSpPr>
            <p:cNvPr id="1097" name="Freeform 134">
              <a:extLst>
                <a:ext uri="{FF2B5EF4-FFF2-40B4-BE49-F238E27FC236}">
                  <a16:creationId xmlns="" xmlns:a16="http://schemas.microsoft.com/office/drawing/2014/main" id="{B4BC59DF-A62A-42C5-A348-E652F3E8AB7C}"/>
                </a:ext>
              </a:extLst>
            </p:cNvPr>
            <p:cNvSpPr>
              <a:spLocks noEditPoints="1"/>
            </p:cNvSpPr>
            <p:nvPr/>
          </p:nvSpPr>
          <p:spPr bwMode="auto">
            <a:xfrm>
              <a:off x="8911830" y="4554455"/>
              <a:ext cx="985838" cy="985838"/>
            </a:xfrm>
            <a:custGeom>
              <a:avLst/>
              <a:gdLst>
                <a:gd name="T0" fmla="*/ 1320 w 2682"/>
                <a:gd name="T1" fmla="*/ 2182 h 2682"/>
                <a:gd name="T2" fmla="*/ 1321 w 2682"/>
                <a:gd name="T3" fmla="*/ 2095 h 2682"/>
                <a:gd name="T4" fmla="*/ 1359 w 2682"/>
                <a:gd name="T5" fmla="*/ 2095 h 2682"/>
                <a:gd name="T6" fmla="*/ 1358 w 2682"/>
                <a:gd name="T7" fmla="*/ 2182 h 2682"/>
                <a:gd name="T8" fmla="*/ 1339 w 2682"/>
                <a:gd name="T9" fmla="*/ 2370 h 2682"/>
                <a:gd name="T10" fmla="*/ 1435 w 2682"/>
                <a:gd name="T11" fmla="*/ 2329 h 2682"/>
                <a:gd name="T12" fmla="*/ 1455 w 2682"/>
                <a:gd name="T13" fmla="*/ 2209 h 2682"/>
                <a:gd name="T14" fmla="*/ 1448 w 2682"/>
                <a:gd name="T15" fmla="*/ 2103 h 2682"/>
                <a:gd name="T16" fmla="*/ 1390 w 2682"/>
                <a:gd name="T17" fmla="*/ 2035 h 2682"/>
                <a:gd name="T18" fmla="*/ 1291 w 2682"/>
                <a:gd name="T19" fmla="*/ 2035 h 2682"/>
                <a:gd name="T20" fmla="*/ 1233 w 2682"/>
                <a:gd name="T21" fmla="*/ 2097 h 2682"/>
                <a:gd name="T22" fmla="*/ 1232 w 2682"/>
                <a:gd name="T23" fmla="*/ 2204 h 2682"/>
                <a:gd name="T24" fmla="*/ 1274 w 2682"/>
                <a:gd name="T25" fmla="*/ 2252 h 2682"/>
                <a:gd name="T26" fmla="*/ 1342 w 2682"/>
                <a:gd name="T27" fmla="*/ 2250 h 2682"/>
                <a:gd name="T28" fmla="*/ 1364 w 2682"/>
                <a:gd name="T29" fmla="*/ 2231 h 2682"/>
                <a:gd name="T30" fmla="*/ 1357 w 2682"/>
                <a:gd name="T31" fmla="*/ 2309 h 2682"/>
                <a:gd name="T32" fmla="*/ 1322 w 2682"/>
                <a:gd name="T33" fmla="*/ 2310 h 2682"/>
                <a:gd name="T34" fmla="*/ 1233 w 2682"/>
                <a:gd name="T35" fmla="*/ 2285 h 2682"/>
                <a:gd name="T36" fmla="*/ 1253 w 2682"/>
                <a:gd name="T37" fmla="*/ 2345 h 2682"/>
                <a:gd name="T38" fmla="*/ 1339 w 2682"/>
                <a:gd name="T39" fmla="*/ 2370 h 2682"/>
                <a:gd name="T40" fmla="*/ 1993 w 2682"/>
                <a:gd name="T41" fmla="*/ 1035 h 2682"/>
                <a:gd name="T42" fmla="*/ 2185 w 2682"/>
                <a:gd name="T43" fmla="*/ 946 h 2682"/>
                <a:gd name="T44" fmla="*/ 1617 w 2682"/>
                <a:gd name="T45" fmla="*/ 378 h 2682"/>
                <a:gd name="T46" fmla="*/ 1809 w 2682"/>
                <a:gd name="T47" fmla="*/ 1035 h 2682"/>
                <a:gd name="T48" fmla="*/ 1617 w 2682"/>
                <a:gd name="T49" fmla="*/ 378 h 2682"/>
                <a:gd name="T50" fmla="*/ 1241 w 2682"/>
                <a:gd name="T51" fmla="*/ 202 h 2682"/>
                <a:gd name="T52" fmla="*/ 1433 w 2682"/>
                <a:gd name="T53" fmla="*/ 1035 h 2682"/>
                <a:gd name="T54" fmla="*/ 1341 w 2682"/>
                <a:gd name="T55" fmla="*/ 102 h 2682"/>
                <a:gd name="T56" fmla="*/ 865 w 2682"/>
                <a:gd name="T57" fmla="*/ 578 h 2682"/>
                <a:gd name="T58" fmla="*/ 1057 w 2682"/>
                <a:gd name="T59" fmla="*/ 1035 h 2682"/>
                <a:gd name="T60" fmla="*/ 681 w 2682"/>
                <a:gd name="T61" fmla="*/ 762 h 2682"/>
                <a:gd name="T62" fmla="*/ 489 w 2682"/>
                <a:gd name="T63" fmla="*/ 1035 h 2682"/>
                <a:gd name="T64" fmla="*/ 681 w 2682"/>
                <a:gd name="T65" fmla="*/ 762 h 2682"/>
                <a:gd name="T66" fmla="*/ 372 w 2682"/>
                <a:gd name="T67" fmla="*/ 1071 h 2682"/>
                <a:gd name="T68" fmla="*/ 1341 w 2682"/>
                <a:gd name="T69" fmla="*/ 2580 h 2682"/>
                <a:gd name="T70" fmla="*/ 2310 w 2682"/>
                <a:gd name="T71" fmla="*/ 1071 h 2682"/>
                <a:gd name="T72" fmla="*/ 2682 w 2682"/>
                <a:gd name="T73" fmla="*/ 1341 h 2682"/>
                <a:gd name="T74" fmla="*/ 0 w 2682"/>
                <a:gd name="T75" fmla="*/ 1341 h 2682"/>
                <a:gd name="T76" fmla="*/ 305 w 2682"/>
                <a:gd name="T77" fmla="*/ 1035 h 2682"/>
                <a:gd name="T78" fmla="*/ 1341 w 2682"/>
                <a:gd name="T79" fmla="*/ 0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82" h="2682">
                  <a:moveTo>
                    <a:pt x="1339" y="2194"/>
                  </a:moveTo>
                  <a:cubicBezTo>
                    <a:pt x="1330" y="2194"/>
                    <a:pt x="1324" y="2190"/>
                    <a:pt x="1320" y="2182"/>
                  </a:cubicBezTo>
                  <a:cubicBezTo>
                    <a:pt x="1316" y="2175"/>
                    <a:pt x="1315" y="2160"/>
                    <a:pt x="1315" y="2138"/>
                  </a:cubicBezTo>
                  <a:cubicBezTo>
                    <a:pt x="1315" y="2117"/>
                    <a:pt x="1317" y="2102"/>
                    <a:pt x="1321" y="2095"/>
                  </a:cubicBezTo>
                  <a:cubicBezTo>
                    <a:pt x="1325" y="2087"/>
                    <a:pt x="1331" y="2083"/>
                    <a:pt x="1339" y="2083"/>
                  </a:cubicBezTo>
                  <a:cubicBezTo>
                    <a:pt x="1349" y="2083"/>
                    <a:pt x="1355" y="2087"/>
                    <a:pt x="1359" y="2095"/>
                  </a:cubicBezTo>
                  <a:cubicBezTo>
                    <a:pt x="1362" y="2102"/>
                    <a:pt x="1364" y="2117"/>
                    <a:pt x="1364" y="2138"/>
                  </a:cubicBezTo>
                  <a:cubicBezTo>
                    <a:pt x="1364" y="2160"/>
                    <a:pt x="1362" y="2175"/>
                    <a:pt x="1358" y="2182"/>
                  </a:cubicBezTo>
                  <a:cubicBezTo>
                    <a:pt x="1354" y="2190"/>
                    <a:pt x="1348" y="2194"/>
                    <a:pt x="1339" y="2194"/>
                  </a:cubicBezTo>
                  <a:close/>
                  <a:moveTo>
                    <a:pt x="1339" y="2370"/>
                  </a:moveTo>
                  <a:cubicBezTo>
                    <a:pt x="1364" y="2370"/>
                    <a:pt x="1385" y="2367"/>
                    <a:pt x="1400" y="2360"/>
                  </a:cubicBezTo>
                  <a:cubicBezTo>
                    <a:pt x="1415" y="2353"/>
                    <a:pt x="1427" y="2343"/>
                    <a:pt x="1435" y="2329"/>
                  </a:cubicBezTo>
                  <a:cubicBezTo>
                    <a:pt x="1443" y="2315"/>
                    <a:pt x="1449" y="2298"/>
                    <a:pt x="1451" y="2278"/>
                  </a:cubicBezTo>
                  <a:cubicBezTo>
                    <a:pt x="1454" y="2258"/>
                    <a:pt x="1455" y="2235"/>
                    <a:pt x="1455" y="2209"/>
                  </a:cubicBezTo>
                  <a:cubicBezTo>
                    <a:pt x="1455" y="2172"/>
                    <a:pt x="1455" y="2172"/>
                    <a:pt x="1455" y="2172"/>
                  </a:cubicBezTo>
                  <a:cubicBezTo>
                    <a:pt x="1455" y="2144"/>
                    <a:pt x="1453" y="2121"/>
                    <a:pt x="1448" y="2103"/>
                  </a:cubicBezTo>
                  <a:cubicBezTo>
                    <a:pt x="1443" y="2084"/>
                    <a:pt x="1436" y="2069"/>
                    <a:pt x="1426" y="2058"/>
                  </a:cubicBezTo>
                  <a:cubicBezTo>
                    <a:pt x="1416" y="2047"/>
                    <a:pt x="1404" y="2039"/>
                    <a:pt x="1390" y="2035"/>
                  </a:cubicBezTo>
                  <a:cubicBezTo>
                    <a:pt x="1375" y="2030"/>
                    <a:pt x="1358" y="2028"/>
                    <a:pt x="1339" y="2028"/>
                  </a:cubicBezTo>
                  <a:cubicBezTo>
                    <a:pt x="1321" y="2028"/>
                    <a:pt x="1305" y="2030"/>
                    <a:pt x="1291" y="2035"/>
                  </a:cubicBezTo>
                  <a:cubicBezTo>
                    <a:pt x="1277" y="2039"/>
                    <a:pt x="1265" y="2047"/>
                    <a:pt x="1255" y="2057"/>
                  </a:cubicBezTo>
                  <a:cubicBezTo>
                    <a:pt x="1246" y="2067"/>
                    <a:pt x="1238" y="2081"/>
                    <a:pt x="1233" y="2097"/>
                  </a:cubicBezTo>
                  <a:cubicBezTo>
                    <a:pt x="1228" y="2113"/>
                    <a:pt x="1226" y="2132"/>
                    <a:pt x="1226" y="2155"/>
                  </a:cubicBezTo>
                  <a:cubicBezTo>
                    <a:pt x="1226" y="2175"/>
                    <a:pt x="1228" y="2191"/>
                    <a:pt x="1232" y="2204"/>
                  </a:cubicBezTo>
                  <a:cubicBezTo>
                    <a:pt x="1236" y="2217"/>
                    <a:pt x="1241" y="2228"/>
                    <a:pt x="1248" y="2236"/>
                  </a:cubicBezTo>
                  <a:cubicBezTo>
                    <a:pt x="1255" y="2243"/>
                    <a:pt x="1264" y="2249"/>
                    <a:pt x="1274" y="2252"/>
                  </a:cubicBezTo>
                  <a:cubicBezTo>
                    <a:pt x="1283" y="2256"/>
                    <a:pt x="1294" y="2257"/>
                    <a:pt x="1306" y="2257"/>
                  </a:cubicBezTo>
                  <a:cubicBezTo>
                    <a:pt x="1320" y="2257"/>
                    <a:pt x="1332" y="2255"/>
                    <a:pt x="1342" y="2250"/>
                  </a:cubicBezTo>
                  <a:cubicBezTo>
                    <a:pt x="1352" y="2245"/>
                    <a:pt x="1359" y="2239"/>
                    <a:pt x="1363" y="2231"/>
                  </a:cubicBezTo>
                  <a:cubicBezTo>
                    <a:pt x="1364" y="2231"/>
                    <a:pt x="1364" y="2231"/>
                    <a:pt x="1364" y="2231"/>
                  </a:cubicBezTo>
                  <a:cubicBezTo>
                    <a:pt x="1364" y="2285"/>
                    <a:pt x="1364" y="2285"/>
                    <a:pt x="1364" y="2285"/>
                  </a:cubicBezTo>
                  <a:cubicBezTo>
                    <a:pt x="1364" y="2295"/>
                    <a:pt x="1362" y="2303"/>
                    <a:pt x="1357" y="2309"/>
                  </a:cubicBezTo>
                  <a:cubicBezTo>
                    <a:pt x="1352" y="2314"/>
                    <a:pt x="1346" y="2316"/>
                    <a:pt x="1340" y="2316"/>
                  </a:cubicBezTo>
                  <a:cubicBezTo>
                    <a:pt x="1331" y="2316"/>
                    <a:pt x="1326" y="2314"/>
                    <a:pt x="1322" y="2310"/>
                  </a:cubicBezTo>
                  <a:cubicBezTo>
                    <a:pt x="1318" y="2305"/>
                    <a:pt x="1316" y="2296"/>
                    <a:pt x="1315" y="2285"/>
                  </a:cubicBezTo>
                  <a:cubicBezTo>
                    <a:pt x="1233" y="2285"/>
                    <a:pt x="1233" y="2285"/>
                    <a:pt x="1233" y="2285"/>
                  </a:cubicBezTo>
                  <a:cubicBezTo>
                    <a:pt x="1233" y="2296"/>
                    <a:pt x="1234" y="2307"/>
                    <a:pt x="1237" y="2318"/>
                  </a:cubicBezTo>
                  <a:cubicBezTo>
                    <a:pt x="1240" y="2328"/>
                    <a:pt x="1246" y="2337"/>
                    <a:pt x="1253" y="2345"/>
                  </a:cubicBezTo>
                  <a:cubicBezTo>
                    <a:pt x="1261" y="2353"/>
                    <a:pt x="1272" y="2359"/>
                    <a:pt x="1286" y="2364"/>
                  </a:cubicBezTo>
                  <a:cubicBezTo>
                    <a:pt x="1300" y="2368"/>
                    <a:pt x="1317" y="2370"/>
                    <a:pt x="1339" y="2370"/>
                  </a:cubicBezTo>
                  <a:close/>
                  <a:moveTo>
                    <a:pt x="1993" y="754"/>
                  </a:moveTo>
                  <a:cubicBezTo>
                    <a:pt x="1993" y="1035"/>
                    <a:pt x="1993" y="1035"/>
                    <a:pt x="1993" y="1035"/>
                  </a:cubicBezTo>
                  <a:cubicBezTo>
                    <a:pt x="2185" y="1035"/>
                    <a:pt x="2185" y="1035"/>
                    <a:pt x="2185" y="1035"/>
                  </a:cubicBezTo>
                  <a:cubicBezTo>
                    <a:pt x="2185" y="946"/>
                    <a:pt x="2185" y="946"/>
                    <a:pt x="2185" y="946"/>
                  </a:cubicBezTo>
                  <a:lnTo>
                    <a:pt x="1993" y="754"/>
                  </a:lnTo>
                  <a:close/>
                  <a:moveTo>
                    <a:pt x="1617" y="378"/>
                  </a:moveTo>
                  <a:cubicBezTo>
                    <a:pt x="1617" y="1035"/>
                    <a:pt x="1617" y="1035"/>
                    <a:pt x="1617" y="1035"/>
                  </a:cubicBezTo>
                  <a:cubicBezTo>
                    <a:pt x="1809" y="1035"/>
                    <a:pt x="1809" y="1035"/>
                    <a:pt x="1809" y="1035"/>
                  </a:cubicBezTo>
                  <a:cubicBezTo>
                    <a:pt x="1809" y="570"/>
                    <a:pt x="1809" y="570"/>
                    <a:pt x="1809" y="570"/>
                  </a:cubicBezTo>
                  <a:lnTo>
                    <a:pt x="1617" y="378"/>
                  </a:lnTo>
                  <a:close/>
                  <a:moveTo>
                    <a:pt x="1341" y="102"/>
                  </a:moveTo>
                  <a:cubicBezTo>
                    <a:pt x="1241" y="202"/>
                    <a:pt x="1241" y="202"/>
                    <a:pt x="1241" y="202"/>
                  </a:cubicBezTo>
                  <a:cubicBezTo>
                    <a:pt x="1241" y="1035"/>
                    <a:pt x="1241" y="1035"/>
                    <a:pt x="1241" y="1035"/>
                  </a:cubicBezTo>
                  <a:cubicBezTo>
                    <a:pt x="1433" y="1035"/>
                    <a:pt x="1433" y="1035"/>
                    <a:pt x="1433" y="1035"/>
                  </a:cubicBezTo>
                  <a:cubicBezTo>
                    <a:pt x="1433" y="194"/>
                    <a:pt x="1433" y="194"/>
                    <a:pt x="1433" y="194"/>
                  </a:cubicBezTo>
                  <a:lnTo>
                    <a:pt x="1341" y="102"/>
                  </a:lnTo>
                  <a:close/>
                  <a:moveTo>
                    <a:pt x="1057" y="386"/>
                  </a:moveTo>
                  <a:cubicBezTo>
                    <a:pt x="865" y="578"/>
                    <a:pt x="865" y="578"/>
                    <a:pt x="865" y="578"/>
                  </a:cubicBezTo>
                  <a:cubicBezTo>
                    <a:pt x="865" y="1035"/>
                    <a:pt x="865" y="1035"/>
                    <a:pt x="865" y="1035"/>
                  </a:cubicBezTo>
                  <a:cubicBezTo>
                    <a:pt x="1057" y="1035"/>
                    <a:pt x="1057" y="1035"/>
                    <a:pt x="1057" y="1035"/>
                  </a:cubicBezTo>
                  <a:lnTo>
                    <a:pt x="1057" y="386"/>
                  </a:lnTo>
                  <a:close/>
                  <a:moveTo>
                    <a:pt x="681" y="762"/>
                  </a:moveTo>
                  <a:cubicBezTo>
                    <a:pt x="489" y="954"/>
                    <a:pt x="489" y="954"/>
                    <a:pt x="489" y="954"/>
                  </a:cubicBezTo>
                  <a:cubicBezTo>
                    <a:pt x="489" y="1035"/>
                    <a:pt x="489" y="1035"/>
                    <a:pt x="489" y="1035"/>
                  </a:cubicBezTo>
                  <a:cubicBezTo>
                    <a:pt x="681" y="1035"/>
                    <a:pt x="681" y="1035"/>
                    <a:pt x="681" y="1035"/>
                  </a:cubicBezTo>
                  <a:lnTo>
                    <a:pt x="681" y="762"/>
                  </a:lnTo>
                  <a:close/>
                  <a:moveTo>
                    <a:pt x="2310" y="1071"/>
                  </a:moveTo>
                  <a:cubicBezTo>
                    <a:pt x="372" y="1071"/>
                    <a:pt x="372" y="1071"/>
                    <a:pt x="372" y="1071"/>
                  </a:cubicBezTo>
                  <a:cubicBezTo>
                    <a:pt x="102" y="1341"/>
                    <a:pt x="102" y="1341"/>
                    <a:pt x="102" y="1341"/>
                  </a:cubicBezTo>
                  <a:cubicBezTo>
                    <a:pt x="1341" y="2580"/>
                    <a:pt x="1341" y="2580"/>
                    <a:pt x="1341" y="2580"/>
                  </a:cubicBezTo>
                  <a:cubicBezTo>
                    <a:pt x="2580" y="1341"/>
                    <a:pt x="2580" y="1341"/>
                    <a:pt x="2580" y="1341"/>
                  </a:cubicBezTo>
                  <a:lnTo>
                    <a:pt x="2310" y="1071"/>
                  </a:lnTo>
                  <a:close/>
                  <a:moveTo>
                    <a:pt x="1341" y="0"/>
                  </a:moveTo>
                  <a:cubicBezTo>
                    <a:pt x="2682" y="1341"/>
                    <a:pt x="2682" y="1341"/>
                    <a:pt x="2682" y="1341"/>
                  </a:cubicBezTo>
                  <a:cubicBezTo>
                    <a:pt x="1341" y="2682"/>
                    <a:pt x="1341" y="2682"/>
                    <a:pt x="1341" y="2682"/>
                  </a:cubicBezTo>
                  <a:cubicBezTo>
                    <a:pt x="0" y="1341"/>
                    <a:pt x="0" y="1341"/>
                    <a:pt x="0" y="1341"/>
                  </a:cubicBezTo>
                  <a:cubicBezTo>
                    <a:pt x="305" y="1036"/>
                    <a:pt x="305" y="1036"/>
                    <a:pt x="305" y="1036"/>
                  </a:cubicBezTo>
                  <a:cubicBezTo>
                    <a:pt x="305" y="1035"/>
                    <a:pt x="305" y="1035"/>
                    <a:pt x="305" y="1035"/>
                  </a:cubicBezTo>
                  <a:cubicBezTo>
                    <a:pt x="306" y="1035"/>
                    <a:pt x="306" y="1035"/>
                    <a:pt x="306" y="1035"/>
                  </a:cubicBezTo>
                  <a:lnTo>
                    <a:pt x="13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7" name="Rectangle 144">
              <a:extLst>
                <a:ext uri="{FF2B5EF4-FFF2-40B4-BE49-F238E27FC236}">
                  <a16:creationId xmlns="" xmlns:a16="http://schemas.microsoft.com/office/drawing/2014/main" id="{AA754EA1-9769-43A1-9C83-3436A0A387EF}"/>
                </a:ext>
              </a:extLst>
            </p:cNvPr>
            <p:cNvSpPr>
              <a:spLocks noChangeArrowheads="1"/>
            </p:cNvSpPr>
            <p:nvPr/>
          </p:nvSpPr>
          <p:spPr bwMode="auto">
            <a:xfrm>
              <a:off x="7952906" y="4611605"/>
              <a:ext cx="777991" cy="28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solidFill>
                    <a:srgbClr val="FFFFFF"/>
                  </a:solidFill>
                  <a:latin typeface="Source Sans Pro" panose="020B0503030403020204" pitchFamily="34" charset="0"/>
                </a:rPr>
                <a:t>Class 9</a:t>
              </a:r>
              <a:endParaRPr lang="en-US" altLang="en-US" b="1" dirty="0">
                <a:latin typeface="Source Sans Pro" panose="020B0503030403020204" pitchFamily="34" charset="0"/>
              </a:endParaRPr>
            </a:p>
          </p:txBody>
        </p:sp>
      </p:grpSp>
      <p:grpSp>
        <p:nvGrpSpPr>
          <p:cNvPr id="1170" name="Group 1169">
            <a:extLst>
              <a:ext uri="{FF2B5EF4-FFF2-40B4-BE49-F238E27FC236}">
                <a16:creationId xmlns="" xmlns:a16="http://schemas.microsoft.com/office/drawing/2014/main" id="{B721A199-353A-48AD-AF41-5853C865373C}"/>
              </a:ext>
            </a:extLst>
          </p:cNvPr>
          <p:cNvGrpSpPr/>
          <p:nvPr/>
        </p:nvGrpSpPr>
        <p:grpSpPr>
          <a:xfrm>
            <a:off x="1582937" y="3388336"/>
            <a:ext cx="1769864" cy="1107281"/>
            <a:chOff x="5576095" y="3784600"/>
            <a:chExt cx="2359818" cy="1476375"/>
          </a:xfrm>
        </p:grpSpPr>
        <p:grpSp>
          <p:nvGrpSpPr>
            <p:cNvPr id="218" name="Group 217">
              <a:extLst>
                <a:ext uri="{FF2B5EF4-FFF2-40B4-BE49-F238E27FC236}">
                  <a16:creationId xmlns="" xmlns:a16="http://schemas.microsoft.com/office/drawing/2014/main" id="{7ECFAC3E-DF5A-4955-AD60-A39A318E321B}"/>
                </a:ext>
              </a:extLst>
            </p:cNvPr>
            <p:cNvGrpSpPr/>
            <p:nvPr/>
          </p:nvGrpSpPr>
          <p:grpSpPr>
            <a:xfrm>
              <a:off x="5576095" y="3784600"/>
              <a:ext cx="1487486" cy="444662"/>
              <a:chOff x="7952881" y="2135027"/>
              <a:chExt cx="1487486" cy="444662"/>
            </a:xfrm>
          </p:grpSpPr>
          <p:sp>
            <p:nvSpPr>
              <p:cNvPr id="219" name="Rectangle 218">
                <a:extLst>
                  <a:ext uri="{FF2B5EF4-FFF2-40B4-BE49-F238E27FC236}">
                    <a16:creationId xmlns="" xmlns:a16="http://schemas.microsoft.com/office/drawing/2014/main" id="{6F6A4D98-7A57-47F4-9440-3D7653B51BD6}"/>
                  </a:ext>
                </a:extLst>
              </p:cNvPr>
              <p:cNvSpPr/>
              <p:nvPr/>
            </p:nvSpPr>
            <p:spPr>
              <a:xfrm>
                <a:off x="7952881" y="2135027"/>
                <a:ext cx="1039812" cy="444501"/>
              </a:xfrm>
              <a:prstGeom prst="rect">
                <a:avLst/>
              </a:prstGeom>
              <a:solidFill>
                <a:srgbClr val="133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Right Triangle 219">
                <a:extLst>
                  <a:ext uri="{FF2B5EF4-FFF2-40B4-BE49-F238E27FC236}">
                    <a16:creationId xmlns="" xmlns:a16="http://schemas.microsoft.com/office/drawing/2014/main" id="{4D778839-9AAF-45CE-9487-0029FA221721}"/>
                  </a:ext>
                </a:extLst>
              </p:cNvPr>
              <p:cNvSpPr/>
              <p:nvPr/>
            </p:nvSpPr>
            <p:spPr>
              <a:xfrm rot="5400000">
                <a:off x="8994280" y="2133601"/>
                <a:ext cx="444500" cy="447675"/>
              </a:xfrm>
              <a:prstGeom prst="rtTriangle">
                <a:avLst/>
              </a:prstGeom>
              <a:solidFill>
                <a:srgbClr val="133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6" name="Rectangle 62">
              <a:extLst>
                <a:ext uri="{FF2B5EF4-FFF2-40B4-BE49-F238E27FC236}">
                  <a16:creationId xmlns="" xmlns:a16="http://schemas.microsoft.com/office/drawing/2014/main" id="{1F85126F-8734-4000-8A8D-6496EF088C3A}"/>
                </a:ext>
              </a:extLst>
            </p:cNvPr>
            <p:cNvSpPr>
              <a:spLocks noChangeArrowheads="1"/>
            </p:cNvSpPr>
            <p:nvPr/>
          </p:nvSpPr>
          <p:spPr bwMode="auto">
            <a:xfrm>
              <a:off x="5576095" y="4278313"/>
              <a:ext cx="833561"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00">
                  <a:solidFill>
                    <a:srgbClr val="000000"/>
                  </a:solidFill>
                  <a:latin typeface="Source Sans Pro" panose="020B0503030403020204" pitchFamily="34" charset="0"/>
                </a:rPr>
                <a:t>Poisons (Toxic)</a:t>
              </a:r>
              <a:endParaRPr lang="en-US" altLang="en-US" sz="700">
                <a:latin typeface="Source Sans Pro" panose="020B0503030403020204" pitchFamily="34" charset="0"/>
              </a:endParaRPr>
            </a:p>
          </p:txBody>
        </p:sp>
        <p:sp>
          <p:nvSpPr>
            <p:cNvPr id="1027" name="Rectangle 63">
              <a:extLst>
                <a:ext uri="{FF2B5EF4-FFF2-40B4-BE49-F238E27FC236}">
                  <a16:creationId xmlns="" xmlns:a16="http://schemas.microsoft.com/office/drawing/2014/main" id="{79344CF8-7136-4E24-909D-43E2BE352651}"/>
                </a:ext>
              </a:extLst>
            </p:cNvPr>
            <p:cNvSpPr>
              <a:spLocks noChangeArrowheads="1"/>
            </p:cNvSpPr>
            <p:nvPr/>
          </p:nvSpPr>
          <p:spPr bwMode="auto">
            <a:xfrm>
              <a:off x="5576095" y="4424363"/>
              <a:ext cx="1004548"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00">
                  <a:solidFill>
                    <a:srgbClr val="000000"/>
                  </a:solidFill>
                  <a:latin typeface="Source Sans Pro" panose="020B0503030403020204" pitchFamily="34" charset="0"/>
                </a:rPr>
                <a:t>Inhalation Hazard</a:t>
              </a:r>
              <a:endParaRPr lang="en-US" altLang="en-US" sz="700">
                <a:latin typeface="Source Sans Pro" panose="020B0503030403020204" pitchFamily="34" charset="0"/>
              </a:endParaRPr>
            </a:p>
          </p:txBody>
        </p:sp>
        <p:sp>
          <p:nvSpPr>
            <p:cNvPr id="1128" name="Freeform 163">
              <a:extLst>
                <a:ext uri="{FF2B5EF4-FFF2-40B4-BE49-F238E27FC236}">
                  <a16:creationId xmlns="" xmlns:a16="http://schemas.microsoft.com/office/drawing/2014/main" id="{C0BC1CB4-C732-422F-8451-8440527389E0}"/>
                </a:ext>
              </a:extLst>
            </p:cNvPr>
            <p:cNvSpPr>
              <a:spLocks/>
            </p:cNvSpPr>
            <p:nvPr/>
          </p:nvSpPr>
          <p:spPr bwMode="auto">
            <a:xfrm>
              <a:off x="7016750" y="4673600"/>
              <a:ext cx="585788" cy="587375"/>
            </a:xfrm>
            <a:custGeom>
              <a:avLst/>
              <a:gdLst>
                <a:gd name="T0" fmla="*/ 0 w 369"/>
                <a:gd name="T1" fmla="*/ 185 h 370"/>
                <a:gd name="T2" fmla="*/ 185 w 369"/>
                <a:gd name="T3" fmla="*/ 0 h 370"/>
                <a:gd name="T4" fmla="*/ 369 w 369"/>
                <a:gd name="T5" fmla="*/ 185 h 370"/>
                <a:gd name="T6" fmla="*/ 185 w 369"/>
                <a:gd name="T7" fmla="*/ 370 h 370"/>
                <a:gd name="T8" fmla="*/ 0 w 369"/>
                <a:gd name="T9" fmla="*/ 185 h 370"/>
              </a:gdLst>
              <a:ahLst/>
              <a:cxnLst>
                <a:cxn ang="0">
                  <a:pos x="T0" y="T1"/>
                </a:cxn>
                <a:cxn ang="0">
                  <a:pos x="T2" y="T3"/>
                </a:cxn>
                <a:cxn ang="0">
                  <a:pos x="T4" y="T5"/>
                </a:cxn>
                <a:cxn ang="0">
                  <a:pos x="T6" y="T7"/>
                </a:cxn>
                <a:cxn ang="0">
                  <a:pos x="T8" y="T9"/>
                </a:cxn>
              </a:cxnLst>
              <a:rect l="0" t="0" r="r" b="b"/>
              <a:pathLst>
                <a:path w="369" h="370">
                  <a:moveTo>
                    <a:pt x="0" y="185"/>
                  </a:moveTo>
                  <a:lnTo>
                    <a:pt x="185" y="0"/>
                  </a:lnTo>
                  <a:lnTo>
                    <a:pt x="369" y="185"/>
                  </a:lnTo>
                  <a:lnTo>
                    <a:pt x="185" y="370"/>
                  </a:lnTo>
                  <a:lnTo>
                    <a:pt x="0"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9" name="Freeform 164">
              <a:extLst>
                <a:ext uri="{FF2B5EF4-FFF2-40B4-BE49-F238E27FC236}">
                  <a16:creationId xmlns="" xmlns:a16="http://schemas.microsoft.com/office/drawing/2014/main" id="{7B3121F0-415D-4326-8115-30A9BD3A39E6}"/>
                </a:ext>
              </a:extLst>
            </p:cNvPr>
            <p:cNvSpPr>
              <a:spLocks/>
            </p:cNvSpPr>
            <p:nvPr/>
          </p:nvSpPr>
          <p:spPr bwMode="auto">
            <a:xfrm>
              <a:off x="7016750" y="4673600"/>
              <a:ext cx="585788" cy="587375"/>
            </a:xfrm>
            <a:custGeom>
              <a:avLst/>
              <a:gdLst>
                <a:gd name="T0" fmla="*/ 0 w 369"/>
                <a:gd name="T1" fmla="*/ 185 h 370"/>
                <a:gd name="T2" fmla="*/ 185 w 369"/>
                <a:gd name="T3" fmla="*/ 0 h 370"/>
                <a:gd name="T4" fmla="*/ 369 w 369"/>
                <a:gd name="T5" fmla="*/ 185 h 370"/>
                <a:gd name="T6" fmla="*/ 185 w 369"/>
                <a:gd name="T7" fmla="*/ 370 h 370"/>
                <a:gd name="T8" fmla="*/ 0 w 369"/>
                <a:gd name="T9" fmla="*/ 185 h 370"/>
              </a:gdLst>
              <a:ahLst/>
              <a:cxnLst>
                <a:cxn ang="0">
                  <a:pos x="T0" y="T1"/>
                </a:cxn>
                <a:cxn ang="0">
                  <a:pos x="T2" y="T3"/>
                </a:cxn>
                <a:cxn ang="0">
                  <a:pos x="T4" y="T5"/>
                </a:cxn>
                <a:cxn ang="0">
                  <a:pos x="T6" y="T7"/>
                </a:cxn>
                <a:cxn ang="0">
                  <a:pos x="T8" y="T9"/>
                </a:cxn>
              </a:cxnLst>
              <a:rect l="0" t="0" r="r" b="b"/>
              <a:pathLst>
                <a:path w="369" h="370">
                  <a:moveTo>
                    <a:pt x="0" y="185"/>
                  </a:moveTo>
                  <a:lnTo>
                    <a:pt x="185" y="0"/>
                  </a:lnTo>
                  <a:lnTo>
                    <a:pt x="369" y="185"/>
                  </a:lnTo>
                  <a:lnTo>
                    <a:pt x="185" y="370"/>
                  </a:lnTo>
                  <a:lnTo>
                    <a:pt x="0" y="185"/>
                  </a:lnTo>
                  <a:close/>
                </a:path>
              </a:pathLst>
            </a:custGeom>
            <a:noFill/>
            <a:ln w="174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0" name="Freeform 165">
              <a:extLst>
                <a:ext uri="{FF2B5EF4-FFF2-40B4-BE49-F238E27FC236}">
                  <a16:creationId xmlns="" xmlns:a16="http://schemas.microsoft.com/office/drawing/2014/main" id="{5059FCC9-F571-4C39-B06B-D27AFFDF387B}"/>
                </a:ext>
              </a:extLst>
            </p:cNvPr>
            <p:cNvSpPr>
              <a:spLocks/>
            </p:cNvSpPr>
            <p:nvPr/>
          </p:nvSpPr>
          <p:spPr bwMode="auto">
            <a:xfrm>
              <a:off x="7212013" y="4738688"/>
              <a:ext cx="196850" cy="174625"/>
            </a:xfrm>
            <a:custGeom>
              <a:avLst/>
              <a:gdLst>
                <a:gd name="T0" fmla="*/ 193 w 534"/>
                <a:gd name="T1" fmla="*/ 346 h 476"/>
                <a:gd name="T2" fmla="*/ 153 w 534"/>
                <a:gd name="T3" fmla="*/ 364 h 476"/>
                <a:gd name="T4" fmla="*/ 66 w 534"/>
                <a:gd name="T5" fmla="*/ 388 h 476"/>
                <a:gd name="T6" fmla="*/ 39 w 534"/>
                <a:gd name="T7" fmla="*/ 405 h 476"/>
                <a:gd name="T8" fmla="*/ 51 w 534"/>
                <a:gd name="T9" fmla="*/ 434 h 476"/>
                <a:gd name="T10" fmla="*/ 61 w 534"/>
                <a:gd name="T11" fmla="*/ 455 h 476"/>
                <a:gd name="T12" fmla="*/ 80 w 534"/>
                <a:gd name="T13" fmla="*/ 475 h 476"/>
                <a:gd name="T14" fmla="*/ 113 w 534"/>
                <a:gd name="T15" fmla="*/ 458 h 476"/>
                <a:gd name="T16" fmla="*/ 131 w 534"/>
                <a:gd name="T17" fmla="*/ 430 h 476"/>
                <a:gd name="T18" fmla="*/ 146 w 534"/>
                <a:gd name="T19" fmla="*/ 416 h 476"/>
                <a:gd name="T20" fmla="*/ 212 w 534"/>
                <a:gd name="T21" fmla="*/ 383 h 476"/>
                <a:gd name="T22" fmla="*/ 233 w 534"/>
                <a:gd name="T23" fmla="*/ 385 h 476"/>
                <a:gd name="T24" fmla="*/ 303 w 534"/>
                <a:gd name="T25" fmla="*/ 387 h 476"/>
                <a:gd name="T26" fmla="*/ 309 w 534"/>
                <a:gd name="T27" fmla="*/ 383 h 476"/>
                <a:gd name="T28" fmla="*/ 329 w 534"/>
                <a:gd name="T29" fmla="*/ 380 h 476"/>
                <a:gd name="T30" fmla="*/ 405 w 534"/>
                <a:gd name="T31" fmla="*/ 414 h 476"/>
                <a:gd name="T32" fmla="*/ 423 w 534"/>
                <a:gd name="T33" fmla="*/ 445 h 476"/>
                <a:gd name="T34" fmla="*/ 452 w 534"/>
                <a:gd name="T35" fmla="*/ 474 h 476"/>
                <a:gd name="T36" fmla="*/ 483 w 534"/>
                <a:gd name="T37" fmla="*/ 458 h 476"/>
                <a:gd name="T38" fmla="*/ 509 w 534"/>
                <a:gd name="T39" fmla="*/ 418 h 476"/>
                <a:gd name="T40" fmla="*/ 501 w 534"/>
                <a:gd name="T41" fmla="*/ 379 h 476"/>
                <a:gd name="T42" fmla="*/ 472 w 534"/>
                <a:gd name="T43" fmla="*/ 376 h 476"/>
                <a:gd name="T44" fmla="*/ 433 w 534"/>
                <a:gd name="T45" fmla="*/ 379 h 476"/>
                <a:gd name="T46" fmla="*/ 363 w 534"/>
                <a:gd name="T47" fmla="*/ 351 h 476"/>
                <a:gd name="T48" fmla="*/ 354 w 534"/>
                <a:gd name="T49" fmla="*/ 344 h 476"/>
                <a:gd name="T50" fmla="*/ 361 w 534"/>
                <a:gd name="T51" fmla="*/ 331 h 476"/>
                <a:gd name="T52" fmla="*/ 436 w 534"/>
                <a:gd name="T53" fmla="*/ 290 h 476"/>
                <a:gd name="T54" fmla="*/ 483 w 534"/>
                <a:gd name="T55" fmla="*/ 292 h 476"/>
                <a:gd name="T56" fmla="*/ 505 w 534"/>
                <a:gd name="T57" fmla="*/ 293 h 476"/>
                <a:gd name="T58" fmla="*/ 516 w 534"/>
                <a:gd name="T59" fmla="*/ 243 h 476"/>
                <a:gd name="T60" fmla="*/ 505 w 534"/>
                <a:gd name="T61" fmla="*/ 219 h 476"/>
                <a:gd name="T62" fmla="*/ 488 w 534"/>
                <a:gd name="T63" fmla="*/ 200 h 476"/>
                <a:gd name="T64" fmla="*/ 450 w 534"/>
                <a:gd name="T65" fmla="*/ 217 h 476"/>
                <a:gd name="T66" fmla="*/ 435 w 534"/>
                <a:gd name="T67" fmla="*/ 240 h 476"/>
                <a:gd name="T68" fmla="*/ 370 w 534"/>
                <a:gd name="T69" fmla="*/ 277 h 476"/>
                <a:gd name="T70" fmla="*/ 378 w 534"/>
                <a:gd name="T71" fmla="*/ 269 h 476"/>
                <a:gd name="T72" fmla="*/ 398 w 534"/>
                <a:gd name="T73" fmla="*/ 209 h 476"/>
                <a:gd name="T74" fmla="*/ 406 w 534"/>
                <a:gd name="T75" fmla="*/ 168 h 476"/>
                <a:gd name="T76" fmla="*/ 418 w 534"/>
                <a:gd name="T77" fmla="*/ 125 h 476"/>
                <a:gd name="T78" fmla="*/ 393 w 534"/>
                <a:gd name="T79" fmla="*/ 72 h 476"/>
                <a:gd name="T80" fmla="*/ 370 w 534"/>
                <a:gd name="T81" fmla="*/ 54 h 476"/>
                <a:gd name="T82" fmla="*/ 293 w 534"/>
                <a:gd name="T83" fmla="*/ 7 h 476"/>
                <a:gd name="T84" fmla="*/ 258 w 534"/>
                <a:gd name="T85" fmla="*/ 4 h 476"/>
                <a:gd name="T86" fmla="*/ 135 w 534"/>
                <a:gd name="T87" fmla="*/ 64 h 476"/>
                <a:gd name="T88" fmla="*/ 109 w 534"/>
                <a:gd name="T89" fmla="*/ 103 h 476"/>
                <a:gd name="T90" fmla="*/ 118 w 534"/>
                <a:gd name="T91" fmla="*/ 162 h 476"/>
                <a:gd name="T92" fmla="*/ 136 w 534"/>
                <a:gd name="T93" fmla="*/ 240 h 476"/>
                <a:gd name="T94" fmla="*/ 162 w 534"/>
                <a:gd name="T95" fmla="*/ 275 h 476"/>
                <a:gd name="T96" fmla="*/ 175 w 534"/>
                <a:gd name="T97" fmla="*/ 289 h 476"/>
                <a:gd name="T98" fmla="*/ 91 w 534"/>
                <a:gd name="T99" fmla="*/ 244 h 476"/>
                <a:gd name="T100" fmla="*/ 49 w 534"/>
                <a:gd name="T101" fmla="*/ 206 h 476"/>
                <a:gd name="T102" fmla="*/ 19 w 534"/>
                <a:gd name="T103" fmla="*/ 204 h 476"/>
                <a:gd name="T104" fmla="*/ 11 w 534"/>
                <a:gd name="T105" fmla="*/ 231 h 476"/>
                <a:gd name="T106" fmla="*/ 20 w 534"/>
                <a:gd name="T107" fmla="*/ 249 h 476"/>
                <a:gd name="T108" fmla="*/ 10 w 534"/>
                <a:gd name="T109" fmla="*/ 262 h 476"/>
                <a:gd name="T110" fmla="*/ 8 w 534"/>
                <a:gd name="T111" fmla="*/ 293 h 476"/>
                <a:gd name="T112" fmla="*/ 40 w 534"/>
                <a:gd name="T113" fmla="*/ 302 h 476"/>
                <a:gd name="T114" fmla="*/ 49 w 534"/>
                <a:gd name="T115" fmla="*/ 299 h 476"/>
                <a:gd name="T116" fmla="*/ 79 w 534"/>
                <a:gd name="T117" fmla="*/ 297 h 476"/>
                <a:gd name="T118" fmla="*/ 180 w 534"/>
                <a:gd name="T119" fmla="*/ 335 h 476"/>
                <a:gd name="T120" fmla="*/ 193 w 534"/>
                <a:gd name="T121" fmla="*/ 34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4" h="476">
                  <a:moveTo>
                    <a:pt x="193" y="346"/>
                  </a:moveTo>
                  <a:cubicBezTo>
                    <a:pt x="177" y="353"/>
                    <a:pt x="165" y="359"/>
                    <a:pt x="153" y="364"/>
                  </a:cubicBezTo>
                  <a:cubicBezTo>
                    <a:pt x="125" y="375"/>
                    <a:pt x="99" y="394"/>
                    <a:pt x="66" y="388"/>
                  </a:cubicBezTo>
                  <a:cubicBezTo>
                    <a:pt x="55" y="386"/>
                    <a:pt x="43" y="392"/>
                    <a:pt x="39" y="405"/>
                  </a:cubicBezTo>
                  <a:cubicBezTo>
                    <a:pt x="35" y="416"/>
                    <a:pt x="39" y="427"/>
                    <a:pt x="51" y="434"/>
                  </a:cubicBezTo>
                  <a:cubicBezTo>
                    <a:pt x="60" y="439"/>
                    <a:pt x="61" y="445"/>
                    <a:pt x="61" y="455"/>
                  </a:cubicBezTo>
                  <a:cubicBezTo>
                    <a:pt x="60" y="468"/>
                    <a:pt x="68" y="475"/>
                    <a:pt x="80" y="475"/>
                  </a:cubicBezTo>
                  <a:cubicBezTo>
                    <a:pt x="94" y="474"/>
                    <a:pt x="105" y="469"/>
                    <a:pt x="113" y="458"/>
                  </a:cubicBezTo>
                  <a:cubicBezTo>
                    <a:pt x="119" y="449"/>
                    <a:pt x="125" y="439"/>
                    <a:pt x="131" y="430"/>
                  </a:cubicBezTo>
                  <a:cubicBezTo>
                    <a:pt x="136" y="425"/>
                    <a:pt x="141" y="419"/>
                    <a:pt x="146" y="416"/>
                  </a:cubicBezTo>
                  <a:cubicBezTo>
                    <a:pt x="168" y="405"/>
                    <a:pt x="190" y="394"/>
                    <a:pt x="212" y="383"/>
                  </a:cubicBezTo>
                  <a:cubicBezTo>
                    <a:pt x="220" y="379"/>
                    <a:pt x="225" y="379"/>
                    <a:pt x="233" y="385"/>
                  </a:cubicBezTo>
                  <a:cubicBezTo>
                    <a:pt x="255" y="402"/>
                    <a:pt x="279" y="404"/>
                    <a:pt x="303" y="387"/>
                  </a:cubicBezTo>
                  <a:cubicBezTo>
                    <a:pt x="305" y="386"/>
                    <a:pt x="307" y="385"/>
                    <a:pt x="309" y="383"/>
                  </a:cubicBezTo>
                  <a:cubicBezTo>
                    <a:pt x="315" y="378"/>
                    <a:pt x="321" y="378"/>
                    <a:pt x="329" y="380"/>
                  </a:cubicBezTo>
                  <a:cubicBezTo>
                    <a:pt x="355" y="389"/>
                    <a:pt x="381" y="399"/>
                    <a:pt x="405" y="414"/>
                  </a:cubicBezTo>
                  <a:cubicBezTo>
                    <a:pt x="416" y="421"/>
                    <a:pt x="423" y="430"/>
                    <a:pt x="423" y="445"/>
                  </a:cubicBezTo>
                  <a:cubicBezTo>
                    <a:pt x="423" y="459"/>
                    <a:pt x="436" y="471"/>
                    <a:pt x="452" y="474"/>
                  </a:cubicBezTo>
                  <a:cubicBezTo>
                    <a:pt x="468" y="476"/>
                    <a:pt x="480" y="472"/>
                    <a:pt x="483" y="458"/>
                  </a:cubicBezTo>
                  <a:cubicBezTo>
                    <a:pt x="486" y="440"/>
                    <a:pt x="495" y="428"/>
                    <a:pt x="509" y="418"/>
                  </a:cubicBezTo>
                  <a:cubicBezTo>
                    <a:pt x="523" y="409"/>
                    <a:pt x="520" y="385"/>
                    <a:pt x="501" y="379"/>
                  </a:cubicBezTo>
                  <a:cubicBezTo>
                    <a:pt x="492" y="376"/>
                    <a:pt x="482" y="376"/>
                    <a:pt x="472" y="376"/>
                  </a:cubicBezTo>
                  <a:cubicBezTo>
                    <a:pt x="459" y="377"/>
                    <a:pt x="445" y="382"/>
                    <a:pt x="433" y="379"/>
                  </a:cubicBezTo>
                  <a:cubicBezTo>
                    <a:pt x="409" y="372"/>
                    <a:pt x="386" y="361"/>
                    <a:pt x="363" y="351"/>
                  </a:cubicBezTo>
                  <a:cubicBezTo>
                    <a:pt x="359" y="350"/>
                    <a:pt x="354" y="346"/>
                    <a:pt x="354" y="344"/>
                  </a:cubicBezTo>
                  <a:cubicBezTo>
                    <a:pt x="355" y="339"/>
                    <a:pt x="358" y="333"/>
                    <a:pt x="361" y="331"/>
                  </a:cubicBezTo>
                  <a:cubicBezTo>
                    <a:pt x="386" y="317"/>
                    <a:pt x="411" y="302"/>
                    <a:pt x="436" y="290"/>
                  </a:cubicBezTo>
                  <a:cubicBezTo>
                    <a:pt x="451" y="283"/>
                    <a:pt x="468" y="282"/>
                    <a:pt x="483" y="292"/>
                  </a:cubicBezTo>
                  <a:cubicBezTo>
                    <a:pt x="491" y="297"/>
                    <a:pt x="498" y="297"/>
                    <a:pt x="505" y="293"/>
                  </a:cubicBezTo>
                  <a:cubicBezTo>
                    <a:pt x="527" y="282"/>
                    <a:pt x="534" y="255"/>
                    <a:pt x="516" y="243"/>
                  </a:cubicBezTo>
                  <a:cubicBezTo>
                    <a:pt x="506" y="236"/>
                    <a:pt x="505" y="229"/>
                    <a:pt x="505" y="219"/>
                  </a:cubicBezTo>
                  <a:cubicBezTo>
                    <a:pt x="505" y="206"/>
                    <a:pt x="501" y="202"/>
                    <a:pt x="488" y="200"/>
                  </a:cubicBezTo>
                  <a:cubicBezTo>
                    <a:pt x="471" y="197"/>
                    <a:pt x="459" y="202"/>
                    <a:pt x="450" y="217"/>
                  </a:cubicBezTo>
                  <a:cubicBezTo>
                    <a:pt x="446" y="225"/>
                    <a:pt x="442" y="234"/>
                    <a:pt x="435" y="240"/>
                  </a:cubicBezTo>
                  <a:cubicBezTo>
                    <a:pt x="417" y="258"/>
                    <a:pt x="395" y="269"/>
                    <a:pt x="370" y="277"/>
                  </a:cubicBezTo>
                  <a:cubicBezTo>
                    <a:pt x="372" y="273"/>
                    <a:pt x="375" y="271"/>
                    <a:pt x="378" y="269"/>
                  </a:cubicBezTo>
                  <a:cubicBezTo>
                    <a:pt x="398" y="253"/>
                    <a:pt x="405" y="232"/>
                    <a:pt x="398" y="209"/>
                  </a:cubicBezTo>
                  <a:cubicBezTo>
                    <a:pt x="393" y="192"/>
                    <a:pt x="397" y="180"/>
                    <a:pt x="406" y="168"/>
                  </a:cubicBezTo>
                  <a:cubicBezTo>
                    <a:pt x="415" y="155"/>
                    <a:pt x="417" y="140"/>
                    <a:pt x="418" y="125"/>
                  </a:cubicBezTo>
                  <a:cubicBezTo>
                    <a:pt x="421" y="102"/>
                    <a:pt x="412" y="85"/>
                    <a:pt x="393" y="72"/>
                  </a:cubicBezTo>
                  <a:cubicBezTo>
                    <a:pt x="385" y="67"/>
                    <a:pt x="378" y="60"/>
                    <a:pt x="370" y="54"/>
                  </a:cubicBezTo>
                  <a:cubicBezTo>
                    <a:pt x="346" y="35"/>
                    <a:pt x="321" y="19"/>
                    <a:pt x="293" y="7"/>
                  </a:cubicBezTo>
                  <a:cubicBezTo>
                    <a:pt x="282" y="2"/>
                    <a:pt x="270" y="0"/>
                    <a:pt x="258" y="4"/>
                  </a:cubicBezTo>
                  <a:cubicBezTo>
                    <a:pt x="213" y="16"/>
                    <a:pt x="173" y="38"/>
                    <a:pt x="135" y="64"/>
                  </a:cubicBezTo>
                  <a:cubicBezTo>
                    <a:pt x="121" y="73"/>
                    <a:pt x="113" y="86"/>
                    <a:pt x="109" y="103"/>
                  </a:cubicBezTo>
                  <a:cubicBezTo>
                    <a:pt x="105" y="124"/>
                    <a:pt x="110" y="144"/>
                    <a:pt x="118" y="162"/>
                  </a:cubicBezTo>
                  <a:cubicBezTo>
                    <a:pt x="129" y="187"/>
                    <a:pt x="136" y="212"/>
                    <a:pt x="136" y="240"/>
                  </a:cubicBezTo>
                  <a:cubicBezTo>
                    <a:pt x="135" y="257"/>
                    <a:pt x="146" y="269"/>
                    <a:pt x="162" y="275"/>
                  </a:cubicBezTo>
                  <a:cubicBezTo>
                    <a:pt x="171" y="278"/>
                    <a:pt x="172" y="279"/>
                    <a:pt x="175" y="289"/>
                  </a:cubicBezTo>
                  <a:cubicBezTo>
                    <a:pt x="144" y="279"/>
                    <a:pt x="116" y="264"/>
                    <a:pt x="91" y="244"/>
                  </a:cubicBezTo>
                  <a:cubicBezTo>
                    <a:pt x="76" y="232"/>
                    <a:pt x="63" y="219"/>
                    <a:pt x="49" y="206"/>
                  </a:cubicBezTo>
                  <a:cubicBezTo>
                    <a:pt x="40" y="198"/>
                    <a:pt x="29" y="198"/>
                    <a:pt x="19" y="204"/>
                  </a:cubicBezTo>
                  <a:cubicBezTo>
                    <a:pt x="10" y="209"/>
                    <a:pt x="7" y="219"/>
                    <a:pt x="11" y="231"/>
                  </a:cubicBezTo>
                  <a:cubicBezTo>
                    <a:pt x="13" y="237"/>
                    <a:pt x="16" y="243"/>
                    <a:pt x="20" y="249"/>
                  </a:cubicBezTo>
                  <a:cubicBezTo>
                    <a:pt x="17" y="253"/>
                    <a:pt x="13" y="257"/>
                    <a:pt x="10" y="262"/>
                  </a:cubicBezTo>
                  <a:cubicBezTo>
                    <a:pt x="5" y="272"/>
                    <a:pt x="0" y="282"/>
                    <a:pt x="8" y="293"/>
                  </a:cubicBezTo>
                  <a:cubicBezTo>
                    <a:pt x="16" y="304"/>
                    <a:pt x="28" y="304"/>
                    <a:pt x="40" y="302"/>
                  </a:cubicBezTo>
                  <a:cubicBezTo>
                    <a:pt x="43" y="302"/>
                    <a:pt x="46" y="300"/>
                    <a:pt x="49" y="299"/>
                  </a:cubicBezTo>
                  <a:cubicBezTo>
                    <a:pt x="59" y="295"/>
                    <a:pt x="69" y="294"/>
                    <a:pt x="79" y="297"/>
                  </a:cubicBezTo>
                  <a:cubicBezTo>
                    <a:pt x="180" y="335"/>
                    <a:pt x="180" y="335"/>
                    <a:pt x="180" y="335"/>
                  </a:cubicBezTo>
                  <a:cubicBezTo>
                    <a:pt x="184" y="336"/>
                    <a:pt x="188" y="341"/>
                    <a:pt x="193" y="346"/>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1" name="Freeform 166">
              <a:extLst>
                <a:ext uri="{FF2B5EF4-FFF2-40B4-BE49-F238E27FC236}">
                  <a16:creationId xmlns="" xmlns:a16="http://schemas.microsoft.com/office/drawing/2014/main" id="{693E533F-FCC0-4440-AA6F-933E98225CBF}"/>
                </a:ext>
              </a:extLst>
            </p:cNvPr>
            <p:cNvSpPr>
              <a:spLocks noEditPoints="1"/>
            </p:cNvSpPr>
            <p:nvPr/>
          </p:nvSpPr>
          <p:spPr bwMode="auto">
            <a:xfrm>
              <a:off x="7212013" y="4738688"/>
              <a:ext cx="196850" cy="174625"/>
            </a:xfrm>
            <a:custGeom>
              <a:avLst/>
              <a:gdLst>
                <a:gd name="T0" fmla="*/ 79 w 534"/>
                <a:gd name="T1" fmla="*/ 297 h 476"/>
                <a:gd name="T2" fmla="*/ 8 w 534"/>
                <a:gd name="T3" fmla="*/ 293 h 476"/>
                <a:gd name="T4" fmla="*/ 11 w 534"/>
                <a:gd name="T5" fmla="*/ 231 h 476"/>
                <a:gd name="T6" fmla="*/ 91 w 534"/>
                <a:gd name="T7" fmla="*/ 244 h 476"/>
                <a:gd name="T8" fmla="*/ 136 w 534"/>
                <a:gd name="T9" fmla="*/ 240 h 476"/>
                <a:gd name="T10" fmla="*/ 135 w 534"/>
                <a:gd name="T11" fmla="*/ 64 h 476"/>
                <a:gd name="T12" fmla="*/ 370 w 534"/>
                <a:gd name="T13" fmla="*/ 54 h 476"/>
                <a:gd name="T14" fmla="*/ 406 w 534"/>
                <a:gd name="T15" fmla="*/ 168 h 476"/>
                <a:gd name="T16" fmla="*/ 370 w 534"/>
                <a:gd name="T17" fmla="*/ 277 h 476"/>
                <a:gd name="T18" fmla="*/ 488 w 534"/>
                <a:gd name="T19" fmla="*/ 199 h 476"/>
                <a:gd name="T20" fmla="*/ 505 w 534"/>
                <a:gd name="T21" fmla="*/ 293 h 476"/>
                <a:gd name="T22" fmla="*/ 361 w 534"/>
                <a:gd name="T23" fmla="*/ 331 h 476"/>
                <a:gd name="T24" fmla="*/ 433 w 534"/>
                <a:gd name="T25" fmla="*/ 379 h 476"/>
                <a:gd name="T26" fmla="*/ 509 w 534"/>
                <a:gd name="T27" fmla="*/ 418 h 476"/>
                <a:gd name="T28" fmla="*/ 423 w 534"/>
                <a:gd name="T29" fmla="*/ 445 h 476"/>
                <a:gd name="T30" fmla="*/ 309 w 534"/>
                <a:gd name="T31" fmla="*/ 383 h 476"/>
                <a:gd name="T32" fmla="*/ 212 w 534"/>
                <a:gd name="T33" fmla="*/ 383 h 476"/>
                <a:gd name="T34" fmla="*/ 113 w 534"/>
                <a:gd name="T35" fmla="*/ 458 h 476"/>
                <a:gd name="T36" fmla="*/ 51 w 534"/>
                <a:gd name="T37" fmla="*/ 434 h 476"/>
                <a:gd name="T38" fmla="*/ 153 w 534"/>
                <a:gd name="T39" fmla="*/ 364 h 476"/>
                <a:gd name="T40" fmla="*/ 382 w 534"/>
                <a:gd name="T41" fmla="*/ 140 h 476"/>
                <a:gd name="T42" fmla="*/ 400 w 534"/>
                <a:gd name="T43" fmla="*/ 125 h 476"/>
                <a:gd name="T44" fmla="*/ 248 w 534"/>
                <a:gd name="T45" fmla="*/ 19 h 476"/>
                <a:gd name="T46" fmla="*/ 138 w 534"/>
                <a:gd name="T47" fmla="*/ 175 h 476"/>
                <a:gd name="T48" fmla="*/ 151 w 534"/>
                <a:gd name="T49" fmla="*/ 153 h 476"/>
                <a:gd name="T50" fmla="*/ 222 w 534"/>
                <a:gd name="T51" fmla="*/ 309 h 476"/>
                <a:gd name="T52" fmla="*/ 311 w 534"/>
                <a:gd name="T53" fmla="*/ 307 h 476"/>
                <a:gd name="T54" fmla="*/ 375 w 534"/>
                <a:gd name="T55" fmla="*/ 207 h 476"/>
                <a:gd name="T56" fmla="*/ 493 w 534"/>
                <a:gd name="T57" fmla="*/ 404 h 476"/>
                <a:gd name="T58" fmla="*/ 498 w 534"/>
                <a:gd name="T59" fmla="*/ 385 h 476"/>
                <a:gd name="T60" fmla="*/ 363 w 534"/>
                <a:gd name="T61" fmla="*/ 360 h 476"/>
                <a:gd name="T62" fmla="*/ 344 w 534"/>
                <a:gd name="T63" fmla="*/ 376 h 476"/>
                <a:gd name="T64" fmla="*/ 430 w 534"/>
                <a:gd name="T65" fmla="*/ 419 h 476"/>
                <a:gd name="T66" fmla="*/ 479 w 534"/>
                <a:gd name="T67" fmla="*/ 440 h 476"/>
                <a:gd name="T68" fmla="*/ 36 w 534"/>
                <a:gd name="T69" fmla="*/ 236 h 476"/>
                <a:gd name="T70" fmla="*/ 13 w 534"/>
                <a:gd name="T71" fmla="*/ 287 h 476"/>
                <a:gd name="T72" fmla="*/ 94 w 534"/>
                <a:gd name="T73" fmla="*/ 291 h 476"/>
                <a:gd name="T74" fmla="*/ 172 w 534"/>
                <a:gd name="T75" fmla="*/ 299 h 476"/>
                <a:gd name="T76" fmla="*/ 18 w 534"/>
                <a:gd name="T77" fmla="*/ 226 h 476"/>
                <a:gd name="T78" fmla="*/ 71 w 534"/>
                <a:gd name="T79" fmla="*/ 451 h 476"/>
                <a:gd name="T80" fmla="*/ 129 w 534"/>
                <a:gd name="T81" fmla="*/ 420 h 476"/>
                <a:gd name="T82" fmla="*/ 206 w 534"/>
                <a:gd name="T83" fmla="*/ 366 h 476"/>
                <a:gd name="T84" fmla="*/ 126 w 534"/>
                <a:gd name="T85" fmla="*/ 386 h 476"/>
                <a:gd name="T86" fmla="*/ 49 w 534"/>
                <a:gd name="T87" fmla="*/ 423 h 476"/>
                <a:gd name="T88" fmla="*/ 65 w 534"/>
                <a:gd name="T89" fmla="*/ 416 h 476"/>
                <a:gd name="T90" fmla="*/ 487 w 534"/>
                <a:gd name="T91" fmla="*/ 207 h 476"/>
                <a:gd name="T92" fmla="*/ 414 w 534"/>
                <a:gd name="T93" fmla="*/ 266 h 476"/>
                <a:gd name="T94" fmla="*/ 368 w 534"/>
                <a:gd name="T95" fmla="*/ 316 h 476"/>
                <a:gd name="T96" fmla="*/ 480 w 534"/>
                <a:gd name="T97" fmla="*/ 282 h 476"/>
                <a:gd name="T98" fmla="*/ 500 w 534"/>
                <a:gd name="T99" fmla="*/ 256 h 476"/>
                <a:gd name="T100" fmla="*/ 202 w 534"/>
                <a:gd name="T101" fmla="*/ 340 h 476"/>
                <a:gd name="T102" fmla="*/ 282 w 534"/>
                <a:gd name="T103" fmla="*/ 386 h 476"/>
                <a:gd name="T104" fmla="*/ 341 w 534"/>
                <a:gd name="T105" fmla="*/ 292 h 476"/>
                <a:gd name="T106" fmla="*/ 281 w 534"/>
                <a:gd name="T107" fmla="*/ 353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4" h="476">
                  <a:moveTo>
                    <a:pt x="193" y="346"/>
                  </a:moveTo>
                  <a:cubicBezTo>
                    <a:pt x="188" y="341"/>
                    <a:pt x="184" y="336"/>
                    <a:pt x="180" y="335"/>
                  </a:cubicBezTo>
                  <a:cubicBezTo>
                    <a:pt x="79" y="297"/>
                    <a:pt x="79" y="297"/>
                    <a:pt x="79" y="297"/>
                  </a:cubicBezTo>
                  <a:cubicBezTo>
                    <a:pt x="69" y="294"/>
                    <a:pt x="59" y="294"/>
                    <a:pt x="49" y="299"/>
                  </a:cubicBezTo>
                  <a:cubicBezTo>
                    <a:pt x="46" y="300"/>
                    <a:pt x="43" y="302"/>
                    <a:pt x="40" y="302"/>
                  </a:cubicBezTo>
                  <a:cubicBezTo>
                    <a:pt x="28" y="304"/>
                    <a:pt x="16" y="304"/>
                    <a:pt x="8" y="293"/>
                  </a:cubicBezTo>
                  <a:cubicBezTo>
                    <a:pt x="0" y="282"/>
                    <a:pt x="5" y="272"/>
                    <a:pt x="10" y="262"/>
                  </a:cubicBezTo>
                  <a:cubicBezTo>
                    <a:pt x="13" y="257"/>
                    <a:pt x="17" y="253"/>
                    <a:pt x="20" y="249"/>
                  </a:cubicBezTo>
                  <a:cubicBezTo>
                    <a:pt x="16" y="243"/>
                    <a:pt x="13" y="237"/>
                    <a:pt x="11" y="231"/>
                  </a:cubicBezTo>
                  <a:cubicBezTo>
                    <a:pt x="7" y="219"/>
                    <a:pt x="10" y="209"/>
                    <a:pt x="19" y="204"/>
                  </a:cubicBezTo>
                  <a:cubicBezTo>
                    <a:pt x="29" y="197"/>
                    <a:pt x="40" y="198"/>
                    <a:pt x="49" y="206"/>
                  </a:cubicBezTo>
                  <a:cubicBezTo>
                    <a:pt x="63" y="219"/>
                    <a:pt x="76" y="232"/>
                    <a:pt x="91" y="244"/>
                  </a:cubicBezTo>
                  <a:cubicBezTo>
                    <a:pt x="116" y="264"/>
                    <a:pt x="144" y="279"/>
                    <a:pt x="175" y="289"/>
                  </a:cubicBezTo>
                  <a:cubicBezTo>
                    <a:pt x="172" y="279"/>
                    <a:pt x="171" y="278"/>
                    <a:pt x="162" y="275"/>
                  </a:cubicBezTo>
                  <a:cubicBezTo>
                    <a:pt x="146" y="269"/>
                    <a:pt x="135" y="257"/>
                    <a:pt x="136" y="240"/>
                  </a:cubicBezTo>
                  <a:cubicBezTo>
                    <a:pt x="136" y="212"/>
                    <a:pt x="129" y="187"/>
                    <a:pt x="118" y="162"/>
                  </a:cubicBezTo>
                  <a:cubicBezTo>
                    <a:pt x="110" y="144"/>
                    <a:pt x="105" y="124"/>
                    <a:pt x="109" y="103"/>
                  </a:cubicBezTo>
                  <a:cubicBezTo>
                    <a:pt x="113" y="86"/>
                    <a:pt x="121" y="73"/>
                    <a:pt x="135" y="64"/>
                  </a:cubicBezTo>
                  <a:cubicBezTo>
                    <a:pt x="173" y="37"/>
                    <a:pt x="213" y="16"/>
                    <a:pt x="258" y="4"/>
                  </a:cubicBezTo>
                  <a:cubicBezTo>
                    <a:pt x="270" y="0"/>
                    <a:pt x="282" y="1"/>
                    <a:pt x="293" y="6"/>
                  </a:cubicBezTo>
                  <a:cubicBezTo>
                    <a:pt x="321" y="19"/>
                    <a:pt x="346" y="35"/>
                    <a:pt x="370" y="54"/>
                  </a:cubicBezTo>
                  <a:cubicBezTo>
                    <a:pt x="378" y="60"/>
                    <a:pt x="385" y="67"/>
                    <a:pt x="393" y="72"/>
                  </a:cubicBezTo>
                  <a:cubicBezTo>
                    <a:pt x="412" y="85"/>
                    <a:pt x="421" y="102"/>
                    <a:pt x="418" y="125"/>
                  </a:cubicBezTo>
                  <a:cubicBezTo>
                    <a:pt x="417" y="140"/>
                    <a:pt x="415" y="155"/>
                    <a:pt x="406" y="168"/>
                  </a:cubicBezTo>
                  <a:cubicBezTo>
                    <a:pt x="397" y="180"/>
                    <a:pt x="393" y="192"/>
                    <a:pt x="398" y="209"/>
                  </a:cubicBezTo>
                  <a:cubicBezTo>
                    <a:pt x="405" y="232"/>
                    <a:pt x="398" y="253"/>
                    <a:pt x="378" y="269"/>
                  </a:cubicBezTo>
                  <a:cubicBezTo>
                    <a:pt x="375" y="271"/>
                    <a:pt x="372" y="273"/>
                    <a:pt x="370" y="277"/>
                  </a:cubicBezTo>
                  <a:cubicBezTo>
                    <a:pt x="394" y="269"/>
                    <a:pt x="417" y="257"/>
                    <a:pt x="435" y="240"/>
                  </a:cubicBezTo>
                  <a:cubicBezTo>
                    <a:pt x="442" y="234"/>
                    <a:pt x="446" y="225"/>
                    <a:pt x="450" y="217"/>
                  </a:cubicBezTo>
                  <a:cubicBezTo>
                    <a:pt x="459" y="202"/>
                    <a:pt x="471" y="197"/>
                    <a:pt x="488" y="199"/>
                  </a:cubicBezTo>
                  <a:cubicBezTo>
                    <a:pt x="501" y="202"/>
                    <a:pt x="505" y="206"/>
                    <a:pt x="505" y="219"/>
                  </a:cubicBezTo>
                  <a:cubicBezTo>
                    <a:pt x="505" y="229"/>
                    <a:pt x="506" y="236"/>
                    <a:pt x="516" y="243"/>
                  </a:cubicBezTo>
                  <a:cubicBezTo>
                    <a:pt x="534" y="254"/>
                    <a:pt x="527" y="282"/>
                    <a:pt x="505" y="293"/>
                  </a:cubicBezTo>
                  <a:cubicBezTo>
                    <a:pt x="498" y="297"/>
                    <a:pt x="491" y="297"/>
                    <a:pt x="483" y="292"/>
                  </a:cubicBezTo>
                  <a:cubicBezTo>
                    <a:pt x="468" y="282"/>
                    <a:pt x="451" y="283"/>
                    <a:pt x="436" y="290"/>
                  </a:cubicBezTo>
                  <a:cubicBezTo>
                    <a:pt x="411" y="302"/>
                    <a:pt x="386" y="317"/>
                    <a:pt x="361" y="331"/>
                  </a:cubicBezTo>
                  <a:cubicBezTo>
                    <a:pt x="358" y="333"/>
                    <a:pt x="355" y="339"/>
                    <a:pt x="354" y="344"/>
                  </a:cubicBezTo>
                  <a:cubicBezTo>
                    <a:pt x="354" y="346"/>
                    <a:pt x="359" y="350"/>
                    <a:pt x="363" y="351"/>
                  </a:cubicBezTo>
                  <a:cubicBezTo>
                    <a:pt x="386" y="361"/>
                    <a:pt x="409" y="372"/>
                    <a:pt x="433" y="379"/>
                  </a:cubicBezTo>
                  <a:cubicBezTo>
                    <a:pt x="445" y="382"/>
                    <a:pt x="459" y="377"/>
                    <a:pt x="472" y="376"/>
                  </a:cubicBezTo>
                  <a:cubicBezTo>
                    <a:pt x="482" y="376"/>
                    <a:pt x="492" y="376"/>
                    <a:pt x="501" y="379"/>
                  </a:cubicBezTo>
                  <a:cubicBezTo>
                    <a:pt x="520" y="385"/>
                    <a:pt x="523" y="409"/>
                    <a:pt x="509" y="418"/>
                  </a:cubicBezTo>
                  <a:cubicBezTo>
                    <a:pt x="495" y="428"/>
                    <a:pt x="486" y="440"/>
                    <a:pt x="483" y="458"/>
                  </a:cubicBezTo>
                  <a:cubicBezTo>
                    <a:pt x="480" y="472"/>
                    <a:pt x="468" y="476"/>
                    <a:pt x="452" y="473"/>
                  </a:cubicBezTo>
                  <a:cubicBezTo>
                    <a:pt x="436" y="471"/>
                    <a:pt x="423" y="459"/>
                    <a:pt x="423" y="445"/>
                  </a:cubicBezTo>
                  <a:cubicBezTo>
                    <a:pt x="423" y="430"/>
                    <a:pt x="416" y="421"/>
                    <a:pt x="405" y="414"/>
                  </a:cubicBezTo>
                  <a:cubicBezTo>
                    <a:pt x="381" y="399"/>
                    <a:pt x="355" y="389"/>
                    <a:pt x="329" y="380"/>
                  </a:cubicBezTo>
                  <a:cubicBezTo>
                    <a:pt x="321" y="378"/>
                    <a:pt x="315" y="378"/>
                    <a:pt x="309" y="383"/>
                  </a:cubicBezTo>
                  <a:cubicBezTo>
                    <a:pt x="307" y="385"/>
                    <a:pt x="305" y="386"/>
                    <a:pt x="303" y="387"/>
                  </a:cubicBezTo>
                  <a:cubicBezTo>
                    <a:pt x="279" y="404"/>
                    <a:pt x="255" y="402"/>
                    <a:pt x="233" y="385"/>
                  </a:cubicBezTo>
                  <a:cubicBezTo>
                    <a:pt x="225" y="379"/>
                    <a:pt x="220" y="379"/>
                    <a:pt x="212" y="383"/>
                  </a:cubicBezTo>
                  <a:cubicBezTo>
                    <a:pt x="146" y="416"/>
                    <a:pt x="146" y="416"/>
                    <a:pt x="146" y="416"/>
                  </a:cubicBezTo>
                  <a:cubicBezTo>
                    <a:pt x="141" y="419"/>
                    <a:pt x="136" y="425"/>
                    <a:pt x="131" y="430"/>
                  </a:cubicBezTo>
                  <a:cubicBezTo>
                    <a:pt x="125" y="439"/>
                    <a:pt x="119" y="449"/>
                    <a:pt x="113" y="458"/>
                  </a:cubicBezTo>
                  <a:cubicBezTo>
                    <a:pt x="105" y="469"/>
                    <a:pt x="94" y="474"/>
                    <a:pt x="80" y="475"/>
                  </a:cubicBezTo>
                  <a:cubicBezTo>
                    <a:pt x="68" y="475"/>
                    <a:pt x="60" y="468"/>
                    <a:pt x="61" y="455"/>
                  </a:cubicBezTo>
                  <a:cubicBezTo>
                    <a:pt x="61" y="445"/>
                    <a:pt x="60" y="439"/>
                    <a:pt x="51" y="434"/>
                  </a:cubicBezTo>
                  <a:cubicBezTo>
                    <a:pt x="39" y="427"/>
                    <a:pt x="35" y="416"/>
                    <a:pt x="39" y="405"/>
                  </a:cubicBezTo>
                  <a:cubicBezTo>
                    <a:pt x="43" y="392"/>
                    <a:pt x="55" y="386"/>
                    <a:pt x="66" y="388"/>
                  </a:cubicBezTo>
                  <a:cubicBezTo>
                    <a:pt x="99" y="394"/>
                    <a:pt x="125" y="374"/>
                    <a:pt x="153" y="364"/>
                  </a:cubicBezTo>
                  <a:cubicBezTo>
                    <a:pt x="165" y="359"/>
                    <a:pt x="177" y="353"/>
                    <a:pt x="193" y="346"/>
                  </a:cubicBezTo>
                  <a:moveTo>
                    <a:pt x="369" y="99"/>
                  </a:moveTo>
                  <a:cubicBezTo>
                    <a:pt x="378" y="111"/>
                    <a:pt x="381" y="125"/>
                    <a:pt x="382" y="140"/>
                  </a:cubicBezTo>
                  <a:cubicBezTo>
                    <a:pt x="382" y="147"/>
                    <a:pt x="384" y="154"/>
                    <a:pt x="385" y="161"/>
                  </a:cubicBezTo>
                  <a:cubicBezTo>
                    <a:pt x="390" y="162"/>
                    <a:pt x="390" y="162"/>
                    <a:pt x="390" y="162"/>
                  </a:cubicBezTo>
                  <a:cubicBezTo>
                    <a:pt x="394" y="149"/>
                    <a:pt x="397" y="137"/>
                    <a:pt x="400" y="125"/>
                  </a:cubicBezTo>
                  <a:cubicBezTo>
                    <a:pt x="405" y="104"/>
                    <a:pt x="399" y="88"/>
                    <a:pt x="381" y="76"/>
                  </a:cubicBezTo>
                  <a:cubicBezTo>
                    <a:pt x="306" y="26"/>
                    <a:pt x="306" y="26"/>
                    <a:pt x="306" y="26"/>
                  </a:cubicBezTo>
                  <a:cubicBezTo>
                    <a:pt x="288" y="15"/>
                    <a:pt x="268" y="9"/>
                    <a:pt x="248" y="19"/>
                  </a:cubicBezTo>
                  <a:cubicBezTo>
                    <a:pt x="214" y="35"/>
                    <a:pt x="181" y="52"/>
                    <a:pt x="148" y="70"/>
                  </a:cubicBezTo>
                  <a:cubicBezTo>
                    <a:pt x="134" y="78"/>
                    <a:pt x="126" y="91"/>
                    <a:pt x="123" y="106"/>
                  </a:cubicBezTo>
                  <a:cubicBezTo>
                    <a:pt x="119" y="130"/>
                    <a:pt x="129" y="153"/>
                    <a:pt x="138" y="175"/>
                  </a:cubicBezTo>
                  <a:cubicBezTo>
                    <a:pt x="139" y="175"/>
                    <a:pt x="140" y="175"/>
                    <a:pt x="141" y="175"/>
                  </a:cubicBezTo>
                  <a:cubicBezTo>
                    <a:pt x="145" y="150"/>
                    <a:pt x="133" y="123"/>
                    <a:pt x="154" y="99"/>
                  </a:cubicBezTo>
                  <a:cubicBezTo>
                    <a:pt x="148" y="118"/>
                    <a:pt x="149" y="135"/>
                    <a:pt x="151" y="153"/>
                  </a:cubicBezTo>
                  <a:cubicBezTo>
                    <a:pt x="153" y="169"/>
                    <a:pt x="155" y="187"/>
                    <a:pt x="153" y="204"/>
                  </a:cubicBezTo>
                  <a:cubicBezTo>
                    <a:pt x="149" y="240"/>
                    <a:pt x="157" y="256"/>
                    <a:pt x="189" y="274"/>
                  </a:cubicBezTo>
                  <a:cubicBezTo>
                    <a:pt x="205" y="282"/>
                    <a:pt x="218" y="292"/>
                    <a:pt x="222" y="309"/>
                  </a:cubicBezTo>
                  <a:cubicBezTo>
                    <a:pt x="224" y="316"/>
                    <a:pt x="228" y="318"/>
                    <a:pt x="233" y="318"/>
                  </a:cubicBezTo>
                  <a:cubicBezTo>
                    <a:pt x="299" y="319"/>
                    <a:pt x="299" y="319"/>
                    <a:pt x="299" y="319"/>
                  </a:cubicBezTo>
                  <a:cubicBezTo>
                    <a:pt x="307" y="319"/>
                    <a:pt x="311" y="313"/>
                    <a:pt x="311" y="307"/>
                  </a:cubicBezTo>
                  <a:cubicBezTo>
                    <a:pt x="309" y="286"/>
                    <a:pt x="320" y="277"/>
                    <a:pt x="338" y="272"/>
                  </a:cubicBezTo>
                  <a:cubicBezTo>
                    <a:pt x="339" y="271"/>
                    <a:pt x="340" y="271"/>
                    <a:pt x="341" y="270"/>
                  </a:cubicBezTo>
                  <a:cubicBezTo>
                    <a:pt x="371" y="249"/>
                    <a:pt x="381" y="242"/>
                    <a:pt x="375" y="207"/>
                  </a:cubicBezTo>
                  <a:cubicBezTo>
                    <a:pt x="372" y="191"/>
                    <a:pt x="371" y="174"/>
                    <a:pt x="373" y="158"/>
                  </a:cubicBezTo>
                  <a:cubicBezTo>
                    <a:pt x="374" y="138"/>
                    <a:pt x="375" y="118"/>
                    <a:pt x="369" y="99"/>
                  </a:cubicBezTo>
                  <a:moveTo>
                    <a:pt x="493" y="404"/>
                  </a:moveTo>
                  <a:cubicBezTo>
                    <a:pt x="492" y="414"/>
                    <a:pt x="482" y="420"/>
                    <a:pt x="490" y="429"/>
                  </a:cubicBezTo>
                  <a:cubicBezTo>
                    <a:pt x="504" y="416"/>
                    <a:pt x="504" y="416"/>
                    <a:pt x="504" y="416"/>
                  </a:cubicBezTo>
                  <a:cubicBezTo>
                    <a:pt x="517" y="404"/>
                    <a:pt x="515" y="392"/>
                    <a:pt x="498" y="385"/>
                  </a:cubicBezTo>
                  <a:cubicBezTo>
                    <a:pt x="486" y="380"/>
                    <a:pt x="474" y="381"/>
                    <a:pt x="462" y="384"/>
                  </a:cubicBezTo>
                  <a:cubicBezTo>
                    <a:pt x="445" y="389"/>
                    <a:pt x="429" y="389"/>
                    <a:pt x="413" y="381"/>
                  </a:cubicBezTo>
                  <a:cubicBezTo>
                    <a:pt x="396" y="374"/>
                    <a:pt x="380" y="366"/>
                    <a:pt x="363" y="360"/>
                  </a:cubicBezTo>
                  <a:cubicBezTo>
                    <a:pt x="357" y="357"/>
                    <a:pt x="350" y="357"/>
                    <a:pt x="344" y="359"/>
                  </a:cubicBezTo>
                  <a:cubicBezTo>
                    <a:pt x="341" y="359"/>
                    <a:pt x="337" y="365"/>
                    <a:pt x="336" y="369"/>
                  </a:cubicBezTo>
                  <a:cubicBezTo>
                    <a:pt x="336" y="370"/>
                    <a:pt x="341" y="374"/>
                    <a:pt x="344" y="376"/>
                  </a:cubicBezTo>
                  <a:cubicBezTo>
                    <a:pt x="347" y="378"/>
                    <a:pt x="350" y="378"/>
                    <a:pt x="353" y="379"/>
                  </a:cubicBezTo>
                  <a:cubicBezTo>
                    <a:pt x="375" y="386"/>
                    <a:pt x="395" y="396"/>
                    <a:pt x="413" y="410"/>
                  </a:cubicBezTo>
                  <a:cubicBezTo>
                    <a:pt x="418" y="414"/>
                    <a:pt x="423" y="415"/>
                    <a:pt x="430" y="419"/>
                  </a:cubicBezTo>
                  <a:cubicBezTo>
                    <a:pt x="430" y="441"/>
                    <a:pt x="430" y="441"/>
                    <a:pt x="430" y="441"/>
                  </a:cubicBezTo>
                  <a:cubicBezTo>
                    <a:pt x="430" y="456"/>
                    <a:pt x="439" y="465"/>
                    <a:pt x="454" y="466"/>
                  </a:cubicBezTo>
                  <a:cubicBezTo>
                    <a:pt x="469" y="466"/>
                    <a:pt x="479" y="456"/>
                    <a:pt x="479" y="440"/>
                  </a:cubicBezTo>
                  <a:cubicBezTo>
                    <a:pt x="479" y="426"/>
                    <a:pt x="479" y="426"/>
                    <a:pt x="479" y="426"/>
                  </a:cubicBezTo>
                  <a:cubicBezTo>
                    <a:pt x="479" y="417"/>
                    <a:pt x="484" y="411"/>
                    <a:pt x="493" y="404"/>
                  </a:cubicBezTo>
                  <a:moveTo>
                    <a:pt x="36" y="236"/>
                  </a:moveTo>
                  <a:cubicBezTo>
                    <a:pt x="34" y="241"/>
                    <a:pt x="33" y="246"/>
                    <a:pt x="30" y="250"/>
                  </a:cubicBezTo>
                  <a:cubicBezTo>
                    <a:pt x="26" y="255"/>
                    <a:pt x="21" y="260"/>
                    <a:pt x="16" y="265"/>
                  </a:cubicBezTo>
                  <a:cubicBezTo>
                    <a:pt x="11" y="271"/>
                    <a:pt x="8" y="279"/>
                    <a:pt x="13" y="287"/>
                  </a:cubicBezTo>
                  <a:cubicBezTo>
                    <a:pt x="18" y="295"/>
                    <a:pt x="26" y="296"/>
                    <a:pt x="35" y="296"/>
                  </a:cubicBezTo>
                  <a:cubicBezTo>
                    <a:pt x="39" y="295"/>
                    <a:pt x="43" y="294"/>
                    <a:pt x="47" y="292"/>
                  </a:cubicBezTo>
                  <a:cubicBezTo>
                    <a:pt x="62" y="283"/>
                    <a:pt x="78" y="285"/>
                    <a:pt x="94" y="291"/>
                  </a:cubicBezTo>
                  <a:cubicBezTo>
                    <a:pt x="164" y="319"/>
                    <a:pt x="164" y="319"/>
                    <a:pt x="164" y="319"/>
                  </a:cubicBezTo>
                  <a:cubicBezTo>
                    <a:pt x="170" y="322"/>
                    <a:pt x="177" y="322"/>
                    <a:pt x="179" y="315"/>
                  </a:cubicBezTo>
                  <a:cubicBezTo>
                    <a:pt x="182" y="308"/>
                    <a:pt x="180" y="303"/>
                    <a:pt x="172" y="299"/>
                  </a:cubicBezTo>
                  <a:cubicBezTo>
                    <a:pt x="126" y="277"/>
                    <a:pt x="80" y="254"/>
                    <a:pt x="45" y="214"/>
                  </a:cubicBezTo>
                  <a:cubicBezTo>
                    <a:pt x="41" y="209"/>
                    <a:pt x="35" y="205"/>
                    <a:pt x="27" y="209"/>
                  </a:cubicBezTo>
                  <a:cubicBezTo>
                    <a:pt x="20" y="212"/>
                    <a:pt x="17" y="218"/>
                    <a:pt x="18" y="226"/>
                  </a:cubicBezTo>
                  <a:cubicBezTo>
                    <a:pt x="19" y="239"/>
                    <a:pt x="24" y="242"/>
                    <a:pt x="36" y="236"/>
                  </a:cubicBezTo>
                  <a:moveTo>
                    <a:pt x="65" y="416"/>
                  </a:moveTo>
                  <a:cubicBezTo>
                    <a:pt x="75" y="427"/>
                    <a:pt x="74" y="439"/>
                    <a:pt x="71" y="451"/>
                  </a:cubicBezTo>
                  <a:cubicBezTo>
                    <a:pt x="68" y="463"/>
                    <a:pt x="71" y="467"/>
                    <a:pt x="83" y="466"/>
                  </a:cubicBezTo>
                  <a:cubicBezTo>
                    <a:pt x="98" y="465"/>
                    <a:pt x="105" y="455"/>
                    <a:pt x="112" y="443"/>
                  </a:cubicBezTo>
                  <a:cubicBezTo>
                    <a:pt x="117" y="435"/>
                    <a:pt x="122" y="426"/>
                    <a:pt x="129" y="420"/>
                  </a:cubicBezTo>
                  <a:cubicBezTo>
                    <a:pt x="142" y="410"/>
                    <a:pt x="157" y="402"/>
                    <a:pt x="171" y="394"/>
                  </a:cubicBezTo>
                  <a:cubicBezTo>
                    <a:pt x="181" y="388"/>
                    <a:pt x="192" y="384"/>
                    <a:pt x="201" y="378"/>
                  </a:cubicBezTo>
                  <a:cubicBezTo>
                    <a:pt x="204" y="376"/>
                    <a:pt x="206" y="370"/>
                    <a:pt x="206" y="366"/>
                  </a:cubicBezTo>
                  <a:cubicBezTo>
                    <a:pt x="205" y="363"/>
                    <a:pt x="201" y="359"/>
                    <a:pt x="197" y="358"/>
                  </a:cubicBezTo>
                  <a:cubicBezTo>
                    <a:pt x="192" y="357"/>
                    <a:pt x="186" y="358"/>
                    <a:pt x="181" y="360"/>
                  </a:cubicBezTo>
                  <a:cubicBezTo>
                    <a:pt x="162" y="369"/>
                    <a:pt x="144" y="377"/>
                    <a:pt x="126" y="386"/>
                  </a:cubicBezTo>
                  <a:cubicBezTo>
                    <a:pt x="107" y="396"/>
                    <a:pt x="87" y="400"/>
                    <a:pt x="66" y="396"/>
                  </a:cubicBezTo>
                  <a:cubicBezTo>
                    <a:pt x="61" y="395"/>
                    <a:pt x="52" y="399"/>
                    <a:pt x="50" y="404"/>
                  </a:cubicBezTo>
                  <a:cubicBezTo>
                    <a:pt x="47" y="409"/>
                    <a:pt x="47" y="417"/>
                    <a:pt x="49" y="423"/>
                  </a:cubicBezTo>
                  <a:cubicBezTo>
                    <a:pt x="51" y="427"/>
                    <a:pt x="57" y="430"/>
                    <a:pt x="62" y="433"/>
                  </a:cubicBezTo>
                  <a:cubicBezTo>
                    <a:pt x="64" y="431"/>
                    <a:pt x="64" y="431"/>
                    <a:pt x="64" y="431"/>
                  </a:cubicBezTo>
                  <a:cubicBezTo>
                    <a:pt x="65" y="416"/>
                    <a:pt x="65" y="416"/>
                    <a:pt x="65" y="416"/>
                  </a:cubicBezTo>
                  <a:moveTo>
                    <a:pt x="496" y="257"/>
                  </a:moveTo>
                  <a:cubicBezTo>
                    <a:pt x="496" y="245"/>
                    <a:pt x="496" y="232"/>
                    <a:pt x="495" y="220"/>
                  </a:cubicBezTo>
                  <a:cubicBezTo>
                    <a:pt x="494" y="215"/>
                    <a:pt x="491" y="207"/>
                    <a:pt x="487" y="207"/>
                  </a:cubicBezTo>
                  <a:cubicBezTo>
                    <a:pt x="482" y="205"/>
                    <a:pt x="475" y="208"/>
                    <a:pt x="469" y="211"/>
                  </a:cubicBezTo>
                  <a:cubicBezTo>
                    <a:pt x="466" y="212"/>
                    <a:pt x="464" y="217"/>
                    <a:pt x="462" y="220"/>
                  </a:cubicBezTo>
                  <a:cubicBezTo>
                    <a:pt x="450" y="240"/>
                    <a:pt x="434" y="256"/>
                    <a:pt x="414" y="266"/>
                  </a:cubicBezTo>
                  <a:cubicBezTo>
                    <a:pt x="359" y="294"/>
                    <a:pt x="359" y="294"/>
                    <a:pt x="359" y="294"/>
                  </a:cubicBezTo>
                  <a:cubicBezTo>
                    <a:pt x="350" y="298"/>
                    <a:pt x="353" y="305"/>
                    <a:pt x="354" y="311"/>
                  </a:cubicBezTo>
                  <a:cubicBezTo>
                    <a:pt x="356" y="318"/>
                    <a:pt x="362" y="318"/>
                    <a:pt x="368" y="316"/>
                  </a:cubicBezTo>
                  <a:cubicBezTo>
                    <a:pt x="371" y="314"/>
                    <a:pt x="375" y="313"/>
                    <a:pt x="378" y="311"/>
                  </a:cubicBezTo>
                  <a:cubicBezTo>
                    <a:pt x="444" y="281"/>
                    <a:pt x="444" y="281"/>
                    <a:pt x="444" y="281"/>
                  </a:cubicBezTo>
                  <a:cubicBezTo>
                    <a:pt x="456" y="276"/>
                    <a:pt x="468" y="276"/>
                    <a:pt x="480" y="282"/>
                  </a:cubicBezTo>
                  <a:cubicBezTo>
                    <a:pt x="496" y="290"/>
                    <a:pt x="508" y="285"/>
                    <a:pt x="513" y="269"/>
                  </a:cubicBezTo>
                  <a:cubicBezTo>
                    <a:pt x="515" y="264"/>
                    <a:pt x="514" y="259"/>
                    <a:pt x="513" y="254"/>
                  </a:cubicBezTo>
                  <a:cubicBezTo>
                    <a:pt x="500" y="256"/>
                    <a:pt x="500" y="256"/>
                    <a:pt x="500" y="256"/>
                  </a:cubicBezTo>
                  <a:cubicBezTo>
                    <a:pt x="499" y="257"/>
                    <a:pt x="499" y="257"/>
                    <a:pt x="496" y="257"/>
                  </a:cubicBezTo>
                  <a:moveTo>
                    <a:pt x="202" y="305"/>
                  </a:moveTo>
                  <a:cubicBezTo>
                    <a:pt x="197" y="316"/>
                    <a:pt x="199" y="328"/>
                    <a:pt x="202" y="340"/>
                  </a:cubicBezTo>
                  <a:cubicBezTo>
                    <a:pt x="204" y="347"/>
                    <a:pt x="209" y="355"/>
                    <a:pt x="215" y="360"/>
                  </a:cubicBezTo>
                  <a:cubicBezTo>
                    <a:pt x="225" y="368"/>
                    <a:pt x="236" y="375"/>
                    <a:pt x="246" y="382"/>
                  </a:cubicBezTo>
                  <a:cubicBezTo>
                    <a:pt x="257" y="389"/>
                    <a:pt x="270" y="392"/>
                    <a:pt x="282" y="386"/>
                  </a:cubicBezTo>
                  <a:cubicBezTo>
                    <a:pt x="299" y="378"/>
                    <a:pt x="317" y="368"/>
                    <a:pt x="333" y="357"/>
                  </a:cubicBezTo>
                  <a:cubicBezTo>
                    <a:pt x="341" y="352"/>
                    <a:pt x="347" y="344"/>
                    <a:pt x="346" y="333"/>
                  </a:cubicBezTo>
                  <a:cubicBezTo>
                    <a:pt x="341" y="292"/>
                    <a:pt x="341" y="292"/>
                    <a:pt x="341" y="292"/>
                  </a:cubicBezTo>
                  <a:cubicBezTo>
                    <a:pt x="339" y="299"/>
                    <a:pt x="337" y="303"/>
                    <a:pt x="337" y="308"/>
                  </a:cubicBezTo>
                  <a:cubicBezTo>
                    <a:pt x="336" y="330"/>
                    <a:pt x="321" y="339"/>
                    <a:pt x="303" y="346"/>
                  </a:cubicBezTo>
                  <a:cubicBezTo>
                    <a:pt x="296" y="349"/>
                    <a:pt x="288" y="351"/>
                    <a:pt x="281" y="353"/>
                  </a:cubicBezTo>
                  <a:cubicBezTo>
                    <a:pt x="263" y="358"/>
                    <a:pt x="247" y="351"/>
                    <a:pt x="231" y="345"/>
                  </a:cubicBezTo>
                  <a:cubicBezTo>
                    <a:pt x="211" y="338"/>
                    <a:pt x="204" y="323"/>
                    <a:pt x="202" y="305"/>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2" name="Freeform 167">
              <a:extLst>
                <a:ext uri="{FF2B5EF4-FFF2-40B4-BE49-F238E27FC236}">
                  <a16:creationId xmlns="" xmlns:a16="http://schemas.microsoft.com/office/drawing/2014/main" id="{19898EF2-2055-4E11-B676-017C24E2DA6A}"/>
                </a:ext>
              </a:extLst>
            </p:cNvPr>
            <p:cNvSpPr>
              <a:spLocks noEditPoints="1"/>
            </p:cNvSpPr>
            <p:nvPr/>
          </p:nvSpPr>
          <p:spPr bwMode="auto">
            <a:xfrm>
              <a:off x="7215188" y="4741863"/>
              <a:ext cx="187325" cy="168275"/>
            </a:xfrm>
            <a:custGeom>
              <a:avLst/>
              <a:gdLst>
                <a:gd name="T0" fmla="*/ 494 w 510"/>
                <a:gd name="T1" fmla="*/ 246 h 457"/>
                <a:gd name="T2" fmla="*/ 507 w 510"/>
                <a:gd name="T3" fmla="*/ 259 h 457"/>
                <a:gd name="T4" fmla="*/ 438 w 510"/>
                <a:gd name="T5" fmla="*/ 272 h 457"/>
                <a:gd name="T6" fmla="*/ 362 w 510"/>
                <a:gd name="T7" fmla="*/ 306 h 457"/>
                <a:gd name="T8" fmla="*/ 353 w 510"/>
                <a:gd name="T9" fmla="*/ 284 h 457"/>
                <a:gd name="T10" fmla="*/ 456 w 510"/>
                <a:gd name="T11" fmla="*/ 210 h 457"/>
                <a:gd name="T12" fmla="*/ 481 w 510"/>
                <a:gd name="T13" fmla="*/ 196 h 457"/>
                <a:gd name="T14" fmla="*/ 490 w 510"/>
                <a:gd name="T15" fmla="*/ 247 h 457"/>
                <a:gd name="T16" fmla="*/ 57 w 510"/>
                <a:gd name="T17" fmla="*/ 421 h 457"/>
                <a:gd name="T18" fmla="*/ 42 w 510"/>
                <a:gd name="T19" fmla="*/ 413 h 457"/>
                <a:gd name="T20" fmla="*/ 58 w 510"/>
                <a:gd name="T21" fmla="*/ 386 h 457"/>
                <a:gd name="T22" fmla="*/ 173 w 510"/>
                <a:gd name="T23" fmla="*/ 350 h 457"/>
                <a:gd name="T24" fmla="*/ 198 w 510"/>
                <a:gd name="T25" fmla="*/ 355 h 457"/>
                <a:gd name="T26" fmla="*/ 164 w 510"/>
                <a:gd name="T27" fmla="*/ 383 h 457"/>
                <a:gd name="T28" fmla="*/ 105 w 510"/>
                <a:gd name="T29" fmla="*/ 433 h 457"/>
                <a:gd name="T30" fmla="*/ 63 w 510"/>
                <a:gd name="T31" fmla="*/ 441 h 457"/>
                <a:gd name="T32" fmla="*/ 28 w 510"/>
                <a:gd name="T33" fmla="*/ 228 h 457"/>
                <a:gd name="T34" fmla="*/ 20 w 510"/>
                <a:gd name="T35" fmla="*/ 200 h 457"/>
                <a:gd name="T36" fmla="*/ 165 w 510"/>
                <a:gd name="T37" fmla="*/ 290 h 457"/>
                <a:gd name="T38" fmla="*/ 157 w 510"/>
                <a:gd name="T39" fmla="*/ 311 h 457"/>
                <a:gd name="T40" fmla="*/ 39 w 510"/>
                <a:gd name="T41" fmla="*/ 283 h 457"/>
                <a:gd name="T42" fmla="*/ 5 w 510"/>
                <a:gd name="T43" fmla="*/ 278 h 457"/>
                <a:gd name="T44" fmla="*/ 22 w 510"/>
                <a:gd name="T45" fmla="*/ 241 h 457"/>
                <a:gd name="T46" fmla="*/ 486 w 510"/>
                <a:gd name="T47" fmla="*/ 393 h 457"/>
                <a:gd name="T48" fmla="*/ 472 w 510"/>
                <a:gd name="T49" fmla="*/ 431 h 457"/>
                <a:gd name="T50" fmla="*/ 424 w 510"/>
                <a:gd name="T51" fmla="*/ 431 h 457"/>
                <a:gd name="T52" fmla="*/ 407 w 510"/>
                <a:gd name="T53" fmla="*/ 400 h 457"/>
                <a:gd name="T54" fmla="*/ 337 w 510"/>
                <a:gd name="T55" fmla="*/ 366 h 457"/>
                <a:gd name="T56" fmla="*/ 338 w 510"/>
                <a:gd name="T57" fmla="*/ 348 h 457"/>
                <a:gd name="T58" fmla="*/ 406 w 510"/>
                <a:gd name="T59" fmla="*/ 371 h 457"/>
                <a:gd name="T60" fmla="*/ 491 w 510"/>
                <a:gd name="T61" fmla="*/ 374 h 457"/>
                <a:gd name="T62" fmla="*/ 483 w 510"/>
                <a:gd name="T63" fmla="*/ 419 h 457"/>
                <a:gd name="T64" fmla="*/ 361 w 510"/>
                <a:gd name="T65" fmla="*/ 90 h 457"/>
                <a:gd name="T66" fmla="*/ 367 w 510"/>
                <a:gd name="T67" fmla="*/ 198 h 457"/>
                <a:gd name="T68" fmla="*/ 330 w 510"/>
                <a:gd name="T69" fmla="*/ 263 h 457"/>
                <a:gd name="T70" fmla="*/ 291 w 510"/>
                <a:gd name="T71" fmla="*/ 310 h 457"/>
                <a:gd name="T72" fmla="*/ 214 w 510"/>
                <a:gd name="T73" fmla="*/ 300 h 457"/>
                <a:gd name="T74" fmla="*/ 145 w 510"/>
                <a:gd name="T75" fmla="*/ 195 h 457"/>
                <a:gd name="T76" fmla="*/ 146 w 510"/>
                <a:gd name="T77" fmla="*/ 90 h 457"/>
                <a:gd name="T78" fmla="*/ 130 w 510"/>
                <a:gd name="T79" fmla="*/ 166 h 457"/>
                <a:gd name="T80" fmla="*/ 140 w 510"/>
                <a:gd name="T81" fmla="*/ 62 h 457"/>
                <a:gd name="T82" fmla="*/ 298 w 510"/>
                <a:gd name="T83" fmla="*/ 18 h 457"/>
                <a:gd name="T84" fmla="*/ 393 w 510"/>
                <a:gd name="T85" fmla="*/ 116 h 457"/>
                <a:gd name="T86" fmla="*/ 377 w 510"/>
                <a:gd name="T87" fmla="*/ 153 h 457"/>
                <a:gd name="T88" fmla="*/ 361 w 510"/>
                <a:gd name="T89" fmla="*/ 90 h 457"/>
                <a:gd name="T90" fmla="*/ 312 w 510"/>
                <a:gd name="T91" fmla="*/ 175 h 457"/>
                <a:gd name="T92" fmla="*/ 285 w 510"/>
                <a:gd name="T93" fmla="*/ 184 h 457"/>
                <a:gd name="T94" fmla="*/ 315 w 510"/>
                <a:gd name="T95" fmla="*/ 221 h 457"/>
                <a:gd name="T96" fmla="*/ 348 w 510"/>
                <a:gd name="T97" fmla="*/ 193 h 457"/>
                <a:gd name="T98" fmla="*/ 312 w 510"/>
                <a:gd name="T99" fmla="*/ 175 h 457"/>
                <a:gd name="T100" fmla="*/ 177 w 510"/>
                <a:gd name="T101" fmla="*/ 179 h 457"/>
                <a:gd name="T102" fmla="*/ 188 w 510"/>
                <a:gd name="T103" fmla="*/ 218 h 457"/>
                <a:gd name="T104" fmla="*/ 230 w 510"/>
                <a:gd name="T105" fmla="*/ 192 h 457"/>
                <a:gd name="T106" fmla="*/ 203 w 510"/>
                <a:gd name="T107" fmla="*/ 171 h 457"/>
                <a:gd name="T108" fmla="*/ 244 w 510"/>
                <a:gd name="T109" fmla="*/ 279 h 457"/>
                <a:gd name="T110" fmla="*/ 281 w 510"/>
                <a:gd name="T111" fmla="*/ 271 h 457"/>
                <a:gd name="T112" fmla="*/ 248 w 510"/>
                <a:gd name="T113" fmla="*/ 23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0" h="457">
                  <a:moveTo>
                    <a:pt x="490" y="247"/>
                  </a:moveTo>
                  <a:cubicBezTo>
                    <a:pt x="494" y="246"/>
                    <a:pt x="494" y="246"/>
                    <a:pt x="494" y="246"/>
                  </a:cubicBezTo>
                  <a:cubicBezTo>
                    <a:pt x="507" y="244"/>
                    <a:pt x="507" y="244"/>
                    <a:pt x="507" y="244"/>
                  </a:cubicBezTo>
                  <a:cubicBezTo>
                    <a:pt x="507" y="249"/>
                    <a:pt x="509" y="254"/>
                    <a:pt x="507" y="259"/>
                  </a:cubicBezTo>
                  <a:cubicBezTo>
                    <a:pt x="502" y="276"/>
                    <a:pt x="490" y="281"/>
                    <a:pt x="474" y="273"/>
                  </a:cubicBezTo>
                  <a:cubicBezTo>
                    <a:pt x="462" y="267"/>
                    <a:pt x="450" y="266"/>
                    <a:pt x="438" y="272"/>
                  </a:cubicBezTo>
                  <a:cubicBezTo>
                    <a:pt x="372" y="302"/>
                    <a:pt x="372" y="302"/>
                    <a:pt x="372" y="302"/>
                  </a:cubicBezTo>
                  <a:cubicBezTo>
                    <a:pt x="362" y="306"/>
                    <a:pt x="362" y="306"/>
                    <a:pt x="362" y="306"/>
                  </a:cubicBezTo>
                  <a:cubicBezTo>
                    <a:pt x="357" y="308"/>
                    <a:pt x="351" y="308"/>
                    <a:pt x="349" y="302"/>
                  </a:cubicBezTo>
                  <a:cubicBezTo>
                    <a:pt x="347" y="296"/>
                    <a:pt x="345" y="289"/>
                    <a:pt x="353" y="284"/>
                  </a:cubicBezTo>
                  <a:cubicBezTo>
                    <a:pt x="372" y="275"/>
                    <a:pt x="390" y="266"/>
                    <a:pt x="408" y="256"/>
                  </a:cubicBezTo>
                  <a:cubicBezTo>
                    <a:pt x="428" y="246"/>
                    <a:pt x="444" y="230"/>
                    <a:pt x="456" y="210"/>
                  </a:cubicBezTo>
                  <a:cubicBezTo>
                    <a:pt x="458" y="207"/>
                    <a:pt x="460" y="202"/>
                    <a:pt x="463" y="201"/>
                  </a:cubicBezTo>
                  <a:cubicBezTo>
                    <a:pt x="469" y="198"/>
                    <a:pt x="476" y="195"/>
                    <a:pt x="481" y="196"/>
                  </a:cubicBezTo>
                  <a:cubicBezTo>
                    <a:pt x="485" y="197"/>
                    <a:pt x="488" y="205"/>
                    <a:pt x="489" y="210"/>
                  </a:cubicBezTo>
                  <a:cubicBezTo>
                    <a:pt x="490" y="222"/>
                    <a:pt x="490" y="234"/>
                    <a:pt x="490" y="247"/>
                  </a:cubicBezTo>
                  <a:moveTo>
                    <a:pt x="57" y="406"/>
                  </a:moveTo>
                  <a:cubicBezTo>
                    <a:pt x="57" y="421"/>
                    <a:pt x="57" y="421"/>
                    <a:pt x="57" y="421"/>
                  </a:cubicBezTo>
                  <a:cubicBezTo>
                    <a:pt x="54" y="423"/>
                    <a:pt x="54" y="423"/>
                    <a:pt x="54" y="423"/>
                  </a:cubicBezTo>
                  <a:cubicBezTo>
                    <a:pt x="50" y="420"/>
                    <a:pt x="43" y="417"/>
                    <a:pt x="42" y="413"/>
                  </a:cubicBezTo>
                  <a:cubicBezTo>
                    <a:pt x="40" y="407"/>
                    <a:pt x="39" y="398"/>
                    <a:pt x="42" y="393"/>
                  </a:cubicBezTo>
                  <a:cubicBezTo>
                    <a:pt x="44" y="389"/>
                    <a:pt x="53" y="385"/>
                    <a:pt x="58" y="386"/>
                  </a:cubicBezTo>
                  <a:cubicBezTo>
                    <a:pt x="79" y="390"/>
                    <a:pt x="99" y="386"/>
                    <a:pt x="118" y="376"/>
                  </a:cubicBezTo>
                  <a:cubicBezTo>
                    <a:pt x="136" y="366"/>
                    <a:pt x="155" y="358"/>
                    <a:pt x="173" y="350"/>
                  </a:cubicBezTo>
                  <a:cubicBezTo>
                    <a:pt x="179" y="347"/>
                    <a:pt x="184" y="347"/>
                    <a:pt x="190" y="347"/>
                  </a:cubicBezTo>
                  <a:cubicBezTo>
                    <a:pt x="193" y="348"/>
                    <a:pt x="198" y="352"/>
                    <a:pt x="198" y="355"/>
                  </a:cubicBezTo>
                  <a:cubicBezTo>
                    <a:pt x="199" y="359"/>
                    <a:pt x="197" y="365"/>
                    <a:pt x="194" y="367"/>
                  </a:cubicBezTo>
                  <a:cubicBezTo>
                    <a:pt x="184" y="373"/>
                    <a:pt x="174" y="378"/>
                    <a:pt x="164" y="383"/>
                  </a:cubicBezTo>
                  <a:cubicBezTo>
                    <a:pt x="149" y="392"/>
                    <a:pt x="134" y="400"/>
                    <a:pt x="121" y="410"/>
                  </a:cubicBezTo>
                  <a:cubicBezTo>
                    <a:pt x="114" y="415"/>
                    <a:pt x="109" y="425"/>
                    <a:pt x="105" y="433"/>
                  </a:cubicBezTo>
                  <a:cubicBezTo>
                    <a:pt x="98" y="444"/>
                    <a:pt x="90" y="455"/>
                    <a:pt x="75" y="456"/>
                  </a:cubicBezTo>
                  <a:cubicBezTo>
                    <a:pt x="63" y="457"/>
                    <a:pt x="60" y="453"/>
                    <a:pt x="63" y="441"/>
                  </a:cubicBezTo>
                  <a:cubicBezTo>
                    <a:pt x="66" y="429"/>
                    <a:pt x="67" y="417"/>
                    <a:pt x="57" y="406"/>
                  </a:cubicBezTo>
                  <a:moveTo>
                    <a:pt x="28" y="228"/>
                  </a:moveTo>
                  <a:cubicBezTo>
                    <a:pt x="16" y="233"/>
                    <a:pt x="12" y="230"/>
                    <a:pt x="11" y="217"/>
                  </a:cubicBezTo>
                  <a:cubicBezTo>
                    <a:pt x="10" y="209"/>
                    <a:pt x="13" y="203"/>
                    <a:pt x="20" y="200"/>
                  </a:cubicBezTo>
                  <a:cubicBezTo>
                    <a:pt x="27" y="196"/>
                    <a:pt x="33" y="200"/>
                    <a:pt x="38" y="205"/>
                  </a:cubicBezTo>
                  <a:cubicBezTo>
                    <a:pt x="72" y="245"/>
                    <a:pt x="119" y="268"/>
                    <a:pt x="165" y="290"/>
                  </a:cubicBezTo>
                  <a:cubicBezTo>
                    <a:pt x="173" y="294"/>
                    <a:pt x="175" y="299"/>
                    <a:pt x="173" y="306"/>
                  </a:cubicBezTo>
                  <a:cubicBezTo>
                    <a:pt x="170" y="314"/>
                    <a:pt x="163" y="313"/>
                    <a:pt x="157" y="311"/>
                  </a:cubicBezTo>
                  <a:cubicBezTo>
                    <a:pt x="87" y="283"/>
                    <a:pt x="87" y="283"/>
                    <a:pt x="87" y="283"/>
                  </a:cubicBezTo>
                  <a:cubicBezTo>
                    <a:pt x="71" y="276"/>
                    <a:pt x="55" y="274"/>
                    <a:pt x="39" y="283"/>
                  </a:cubicBezTo>
                  <a:cubicBezTo>
                    <a:pt x="36" y="285"/>
                    <a:pt x="32" y="286"/>
                    <a:pt x="28" y="287"/>
                  </a:cubicBezTo>
                  <a:cubicBezTo>
                    <a:pt x="19" y="288"/>
                    <a:pt x="10" y="286"/>
                    <a:pt x="5" y="278"/>
                  </a:cubicBezTo>
                  <a:cubicBezTo>
                    <a:pt x="0" y="270"/>
                    <a:pt x="4" y="263"/>
                    <a:pt x="9" y="256"/>
                  </a:cubicBezTo>
                  <a:cubicBezTo>
                    <a:pt x="13" y="251"/>
                    <a:pt x="18" y="246"/>
                    <a:pt x="22" y="241"/>
                  </a:cubicBezTo>
                  <a:cubicBezTo>
                    <a:pt x="25" y="237"/>
                    <a:pt x="26" y="232"/>
                    <a:pt x="28" y="228"/>
                  </a:cubicBezTo>
                  <a:moveTo>
                    <a:pt x="486" y="393"/>
                  </a:moveTo>
                  <a:cubicBezTo>
                    <a:pt x="477" y="400"/>
                    <a:pt x="472" y="407"/>
                    <a:pt x="472" y="416"/>
                  </a:cubicBezTo>
                  <a:cubicBezTo>
                    <a:pt x="472" y="431"/>
                    <a:pt x="472" y="431"/>
                    <a:pt x="472" y="431"/>
                  </a:cubicBezTo>
                  <a:cubicBezTo>
                    <a:pt x="472" y="446"/>
                    <a:pt x="462" y="456"/>
                    <a:pt x="447" y="456"/>
                  </a:cubicBezTo>
                  <a:cubicBezTo>
                    <a:pt x="433" y="456"/>
                    <a:pt x="424" y="446"/>
                    <a:pt x="424" y="431"/>
                  </a:cubicBezTo>
                  <a:cubicBezTo>
                    <a:pt x="424" y="409"/>
                    <a:pt x="424" y="409"/>
                    <a:pt x="424" y="409"/>
                  </a:cubicBezTo>
                  <a:cubicBezTo>
                    <a:pt x="417" y="405"/>
                    <a:pt x="411" y="403"/>
                    <a:pt x="407" y="400"/>
                  </a:cubicBezTo>
                  <a:cubicBezTo>
                    <a:pt x="389" y="386"/>
                    <a:pt x="369" y="375"/>
                    <a:pt x="347" y="369"/>
                  </a:cubicBezTo>
                  <a:cubicBezTo>
                    <a:pt x="344" y="368"/>
                    <a:pt x="340" y="367"/>
                    <a:pt x="337" y="366"/>
                  </a:cubicBezTo>
                  <a:cubicBezTo>
                    <a:pt x="334" y="364"/>
                    <a:pt x="329" y="360"/>
                    <a:pt x="330" y="358"/>
                  </a:cubicBezTo>
                  <a:cubicBezTo>
                    <a:pt x="331" y="354"/>
                    <a:pt x="334" y="349"/>
                    <a:pt x="338" y="348"/>
                  </a:cubicBezTo>
                  <a:cubicBezTo>
                    <a:pt x="344" y="347"/>
                    <a:pt x="351" y="347"/>
                    <a:pt x="357" y="349"/>
                  </a:cubicBezTo>
                  <a:cubicBezTo>
                    <a:pt x="373" y="355"/>
                    <a:pt x="390" y="363"/>
                    <a:pt x="406" y="371"/>
                  </a:cubicBezTo>
                  <a:cubicBezTo>
                    <a:pt x="422" y="378"/>
                    <a:pt x="438" y="378"/>
                    <a:pt x="455" y="374"/>
                  </a:cubicBezTo>
                  <a:cubicBezTo>
                    <a:pt x="467" y="370"/>
                    <a:pt x="479" y="370"/>
                    <a:pt x="491" y="374"/>
                  </a:cubicBezTo>
                  <a:cubicBezTo>
                    <a:pt x="508" y="381"/>
                    <a:pt x="510" y="393"/>
                    <a:pt x="497" y="405"/>
                  </a:cubicBezTo>
                  <a:cubicBezTo>
                    <a:pt x="492" y="410"/>
                    <a:pt x="488" y="414"/>
                    <a:pt x="483" y="419"/>
                  </a:cubicBezTo>
                  <a:cubicBezTo>
                    <a:pt x="475" y="409"/>
                    <a:pt x="485" y="403"/>
                    <a:pt x="486" y="393"/>
                  </a:cubicBezTo>
                  <a:moveTo>
                    <a:pt x="361" y="90"/>
                  </a:moveTo>
                  <a:cubicBezTo>
                    <a:pt x="367" y="110"/>
                    <a:pt x="367" y="129"/>
                    <a:pt x="365" y="149"/>
                  </a:cubicBezTo>
                  <a:cubicBezTo>
                    <a:pt x="364" y="165"/>
                    <a:pt x="364" y="182"/>
                    <a:pt x="367" y="198"/>
                  </a:cubicBezTo>
                  <a:cubicBezTo>
                    <a:pt x="373" y="233"/>
                    <a:pt x="363" y="241"/>
                    <a:pt x="333" y="261"/>
                  </a:cubicBezTo>
                  <a:cubicBezTo>
                    <a:pt x="332" y="262"/>
                    <a:pt x="331" y="263"/>
                    <a:pt x="330" y="263"/>
                  </a:cubicBezTo>
                  <a:cubicBezTo>
                    <a:pt x="312" y="268"/>
                    <a:pt x="302" y="278"/>
                    <a:pt x="303" y="298"/>
                  </a:cubicBezTo>
                  <a:cubicBezTo>
                    <a:pt x="304" y="304"/>
                    <a:pt x="299" y="310"/>
                    <a:pt x="291" y="310"/>
                  </a:cubicBezTo>
                  <a:cubicBezTo>
                    <a:pt x="226" y="309"/>
                    <a:pt x="226" y="309"/>
                    <a:pt x="226" y="309"/>
                  </a:cubicBezTo>
                  <a:cubicBezTo>
                    <a:pt x="220" y="309"/>
                    <a:pt x="216" y="307"/>
                    <a:pt x="214" y="300"/>
                  </a:cubicBezTo>
                  <a:cubicBezTo>
                    <a:pt x="210" y="283"/>
                    <a:pt x="197" y="273"/>
                    <a:pt x="181" y="265"/>
                  </a:cubicBezTo>
                  <a:cubicBezTo>
                    <a:pt x="149" y="248"/>
                    <a:pt x="141" y="231"/>
                    <a:pt x="145" y="195"/>
                  </a:cubicBezTo>
                  <a:cubicBezTo>
                    <a:pt x="147" y="178"/>
                    <a:pt x="145" y="161"/>
                    <a:pt x="143" y="144"/>
                  </a:cubicBezTo>
                  <a:cubicBezTo>
                    <a:pt x="141" y="126"/>
                    <a:pt x="140" y="109"/>
                    <a:pt x="146" y="90"/>
                  </a:cubicBezTo>
                  <a:cubicBezTo>
                    <a:pt x="125" y="114"/>
                    <a:pt x="137" y="142"/>
                    <a:pt x="133" y="166"/>
                  </a:cubicBezTo>
                  <a:cubicBezTo>
                    <a:pt x="132" y="166"/>
                    <a:pt x="130" y="166"/>
                    <a:pt x="130" y="166"/>
                  </a:cubicBezTo>
                  <a:cubicBezTo>
                    <a:pt x="121" y="144"/>
                    <a:pt x="111" y="122"/>
                    <a:pt x="115" y="97"/>
                  </a:cubicBezTo>
                  <a:cubicBezTo>
                    <a:pt x="118" y="82"/>
                    <a:pt x="126" y="69"/>
                    <a:pt x="140" y="62"/>
                  </a:cubicBezTo>
                  <a:cubicBezTo>
                    <a:pt x="173" y="44"/>
                    <a:pt x="206" y="26"/>
                    <a:pt x="240" y="10"/>
                  </a:cubicBezTo>
                  <a:cubicBezTo>
                    <a:pt x="260" y="0"/>
                    <a:pt x="280" y="7"/>
                    <a:pt x="298" y="18"/>
                  </a:cubicBezTo>
                  <a:cubicBezTo>
                    <a:pt x="323" y="34"/>
                    <a:pt x="348" y="51"/>
                    <a:pt x="373" y="67"/>
                  </a:cubicBezTo>
                  <a:cubicBezTo>
                    <a:pt x="392" y="79"/>
                    <a:pt x="397" y="96"/>
                    <a:pt x="393" y="116"/>
                  </a:cubicBezTo>
                  <a:cubicBezTo>
                    <a:pt x="390" y="129"/>
                    <a:pt x="386" y="141"/>
                    <a:pt x="383" y="153"/>
                  </a:cubicBezTo>
                  <a:cubicBezTo>
                    <a:pt x="377" y="153"/>
                    <a:pt x="377" y="153"/>
                    <a:pt x="377" y="153"/>
                  </a:cubicBezTo>
                  <a:cubicBezTo>
                    <a:pt x="376" y="146"/>
                    <a:pt x="375" y="138"/>
                    <a:pt x="374" y="131"/>
                  </a:cubicBezTo>
                  <a:cubicBezTo>
                    <a:pt x="374" y="116"/>
                    <a:pt x="370" y="102"/>
                    <a:pt x="361" y="90"/>
                  </a:cubicBezTo>
                  <a:moveTo>
                    <a:pt x="312" y="176"/>
                  </a:moveTo>
                  <a:cubicBezTo>
                    <a:pt x="312" y="175"/>
                    <a:pt x="312" y="175"/>
                    <a:pt x="312" y="175"/>
                  </a:cubicBezTo>
                  <a:cubicBezTo>
                    <a:pt x="308" y="175"/>
                    <a:pt x="304" y="175"/>
                    <a:pt x="300" y="175"/>
                  </a:cubicBezTo>
                  <a:cubicBezTo>
                    <a:pt x="292" y="174"/>
                    <a:pt x="288" y="178"/>
                    <a:pt x="285" y="184"/>
                  </a:cubicBezTo>
                  <a:cubicBezTo>
                    <a:pt x="282" y="191"/>
                    <a:pt x="285" y="195"/>
                    <a:pt x="289" y="199"/>
                  </a:cubicBezTo>
                  <a:cubicBezTo>
                    <a:pt x="297" y="207"/>
                    <a:pt x="306" y="215"/>
                    <a:pt x="315" y="221"/>
                  </a:cubicBezTo>
                  <a:cubicBezTo>
                    <a:pt x="319" y="223"/>
                    <a:pt x="328" y="221"/>
                    <a:pt x="331" y="218"/>
                  </a:cubicBezTo>
                  <a:cubicBezTo>
                    <a:pt x="338" y="211"/>
                    <a:pt x="343" y="202"/>
                    <a:pt x="348" y="193"/>
                  </a:cubicBezTo>
                  <a:cubicBezTo>
                    <a:pt x="353" y="183"/>
                    <a:pt x="345" y="172"/>
                    <a:pt x="333" y="173"/>
                  </a:cubicBezTo>
                  <a:cubicBezTo>
                    <a:pt x="312" y="175"/>
                    <a:pt x="312" y="175"/>
                    <a:pt x="312" y="175"/>
                  </a:cubicBezTo>
                  <a:moveTo>
                    <a:pt x="203" y="171"/>
                  </a:moveTo>
                  <a:cubicBezTo>
                    <a:pt x="196" y="173"/>
                    <a:pt x="186" y="175"/>
                    <a:pt x="177" y="179"/>
                  </a:cubicBezTo>
                  <a:cubicBezTo>
                    <a:pt x="172" y="181"/>
                    <a:pt x="167" y="188"/>
                    <a:pt x="167" y="193"/>
                  </a:cubicBezTo>
                  <a:cubicBezTo>
                    <a:pt x="166" y="206"/>
                    <a:pt x="177" y="213"/>
                    <a:pt x="188" y="218"/>
                  </a:cubicBezTo>
                  <a:cubicBezTo>
                    <a:pt x="196" y="222"/>
                    <a:pt x="204" y="219"/>
                    <a:pt x="211" y="211"/>
                  </a:cubicBezTo>
                  <a:cubicBezTo>
                    <a:pt x="217" y="205"/>
                    <a:pt x="223" y="198"/>
                    <a:pt x="230" y="192"/>
                  </a:cubicBezTo>
                  <a:cubicBezTo>
                    <a:pt x="236" y="186"/>
                    <a:pt x="234" y="177"/>
                    <a:pt x="226" y="175"/>
                  </a:cubicBezTo>
                  <a:cubicBezTo>
                    <a:pt x="219" y="173"/>
                    <a:pt x="213" y="173"/>
                    <a:pt x="203" y="171"/>
                  </a:cubicBezTo>
                  <a:moveTo>
                    <a:pt x="237" y="279"/>
                  </a:moveTo>
                  <a:cubicBezTo>
                    <a:pt x="240" y="279"/>
                    <a:pt x="243" y="280"/>
                    <a:pt x="244" y="279"/>
                  </a:cubicBezTo>
                  <a:cubicBezTo>
                    <a:pt x="253" y="274"/>
                    <a:pt x="261" y="275"/>
                    <a:pt x="270" y="279"/>
                  </a:cubicBezTo>
                  <a:cubicBezTo>
                    <a:pt x="277" y="283"/>
                    <a:pt x="283" y="279"/>
                    <a:pt x="281" y="271"/>
                  </a:cubicBezTo>
                  <a:cubicBezTo>
                    <a:pt x="277" y="259"/>
                    <a:pt x="273" y="246"/>
                    <a:pt x="266" y="236"/>
                  </a:cubicBezTo>
                  <a:cubicBezTo>
                    <a:pt x="261" y="227"/>
                    <a:pt x="253" y="228"/>
                    <a:pt x="248" y="237"/>
                  </a:cubicBezTo>
                  <a:cubicBezTo>
                    <a:pt x="240" y="250"/>
                    <a:pt x="235" y="263"/>
                    <a:pt x="237" y="279"/>
                  </a:cubicBezTo>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3" name="Freeform 168">
              <a:extLst>
                <a:ext uri="{FF2B5EF4-FFF2-40B4-BE49-F238E27FC236}">
                  <a16:creationId xmlns="" xmlns:a16="http://schemas.microsoft.com/office/drawing/2014/main" id="{CA760032-DD6B-453F-BFA7-8AFAAB08212F}"/>
                </a:ext>
              </a:extLst>
            </p:cNvPr>
            <p:cNvSpPr>
              <a:spLocks/>
            </p:cNvSpPr>
            <p:nvPr/>
          </p:nvSpPr>
          <p:spPr bwMode="auto">
            <a:xfrm>
              <a:off x="7285038" y="4846638"/>
              <a:ext cx="55563" cy="36513"/>
            </a:xfrm>
            <a:custGeom>
              <a:avLst/>
              <a:gdLst>
                <a:gd name="T0" fmla="*/ 6 w 150"/>
                <a:gd name="T1" fmla="*/ 12 h 99"/>
                <a:gd name="T2" fmla="*/ 34 w 150"/>
                <a:gd name="T3" fmla="*/ 52 h 99"/>
                <a:gd name="T4" fmla="*/ 84 w 150"/>
                <a:gd name="T5" fmla="*/ 60 h 99"/>
                <a:gd name="T6" fmla="*/ 106 w 150"/>
                <a:gd name="T7" fmla="*/ 54 h 99"/>
                <a:gd name="T8" fmla="*/ 140 w 150"/>
                <a:gd name="T9" fmla="*/ 15 h 99"/>
                <a:gd name="T10" fmla="*/ 144 w 150"/>
                <a:gd name="T11" fmla="*/ 0 h 99"/>
                <a:gd name="T12" fmla="*/ 149 w 150"/>
                <a:gd name="T13" fmla="*/ 40 h 99"/>
                <a:gd name="T14" fmla="*/ 136 w 150"/>
                <a:gd name="T15" fmla="*/ 64 h 99"/>
                <a:gd name="T16" fmla="*/ 85 w 150"/>
                <a:gd name="T17" fmla="*/ 93 h 99"/>
                <a:gd name="T18" fmla="*/ 50 w 150"/>
                <a:gd name="T19" fmla="*/ 89 h 99"/>
                <a:gd name="T20" fmla="*/ 19 w 150"/>
                <a:gd name="T21" fmla="*/ 67 h 99"/>
                <a:gd name="T22" fmla="*/ 6 w 150"/>
                <a:gd name="T23" fmla="*/ 47 h 99"/>
                <a:gd name="T24" fmla="*/ 6 w 150"/>
                <a:gd name="T25" fmla="*/ 1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99">
                  <a:moveTo>
                    <a:pt x="6" y="12"/>
                  </a:moveTo>
                  <a:cubicBezTo>
                    <a:pt x="8" y="31"/>
                    <a:pt x="15" y="45"/>
                    <a:pt x="34" y="52"/>
                  </a:cubicBezTo>
                  <a:cubicBezTo>
                    <a:pt x="50" y="58"/>
                    <a:pt x="66" y="65"/>
                    <a:pt x="84" y="60"/>
                  </a:cubicBezTo>
                  <a:cubicBezTo>
                    <a:pt x="92" y="58"/>
                    <a:pt x="99" y="57"/>
                    <a:pt x="106" y="54"/>
                  </a:cubicBezTo>
                  <a:cubicBezTo>
                    <a:pt x="124" y="47"/>
                    <a:pt x="139" y="38"/>
                    <a:pt x="140" y="15"/>
                  </a:cubicBezTo>
                  <a:cubicBezTo>
                    <a:pt x="140" y="11"/>
                    <a:pt x="142" y="7"/>
                    <a:pt x="144" y="0"/>
                  </a:cubicBezTo>
                  <a:cubicBezTo>
                    <a:pt x="149" y="40"/>
                    <a:pt x="149" y="40"/>
                    <a:pt x="149" y="40"/>
                  </a:cubicBezTo>
                  <a:cubicBezTo>
                    <a:pt x="150" y="51"/>
                    <a:pt x="144" y="59"/>
                    <a:pt x="136" y="64"/>
                  </a:cubicBezTo>
                  <a:cubicBezTo>
                    <a:pt x="120" y="75"/>
                    <a:pt x="103" y="85"/>
                    <a:pt x="85" y="93"/>
                  </a:cubicBezTo>
                  <a:cubicBezTo>
                    <a:pt x="73" y="99"/>
                    <a:pt x="61" y="95"/>
                    <a:pt x="50" y="89"/>
                  </a:cubicBezTo>
                  <a:cubicBezTo>
                    <a:pt x="39" y="82"/>
                    <a:pt x="28" y="75"/>
                    <a:pt x="19" y="67"/>
                  </a:cubicBezTo>
                  <a:cubicBezTo>
                    <a:pt x="13" y="62"/>
                    <a:pt x="8" y="54"/>
                    <a:pt x="6" y="47"/>
                  </a:cubicBezTo>
                  <a:cubicBezTo>
                    <a:pt x="3" y="36"/>
                    <a:pt x="0" y="24"/>
                    <a:pt x="6" y="12"/>
                  </a:cubicBezTo>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4" name="Freeform 169">
              <a:extLst>
                <a:ext uri="{FF2B5EF4-FFF2-40B4-BE49-F238E27FC236}">
                  <a16:creationId xmlns="" xmlns:a16="http://schemas.microsoft.com/office/drawing/2014/main" id="{1A0BF48E-2AA2-4EB7-A9C0-023C62C8224C}"/>
                </a:ext>
              </a:extLst>
            </p:cNvPr>
            <p:cNvSpPr>
              <a:spLocks/>
            </p:cNvSpPr>
            <p:nvPr/>
          </p:nvSpPr>
          <p:spPr bwMode="auto">
            <a:xfrm>
              <a:off x="7318375" y="4805363"/>
              <a:ext cx="26988" cy="19050"/>
            </a:xfrm>
            <a:custGeom>
              <a:avLst/>
              <a:gdLst>
                <a:gd name="T0" fmla="*/ 31 w 73"/>
                <a:gd name="T1" fmla="*/ 3 h 52"/>
                <a:gd name="T2" fmla="*/ 52 w 73"/>
                <a:gd name="T3" fmla="*/ 1 h 52"/>
                <a:gd name="T4" fmla="*/ 67 w 73"/>
                <a:gd name="T5" fmla="*/ 22 h 52"/>
                <a:gd name="T6" fmla="*/ 50 w 73"/>
                <a:gd name="T7" fmla="*/ 47 h 52"/>
                <a:gd name="T8" fmla="*/ 34 w 73"/>
                <a:gd name="T9" fmla="*/ 50 h 52"/>
                <a:gd name="T10" fmla="*/ 8 w 73"/>
                <a:gd name="T11" fmla="*/ 28 h 52"/>
                <a:gd name="T12" fmla="*/ 4 w 73"/>
                <a:gd name="T13" fmla="*/ 12 h 52"/>
                <a:gd name="T14" fmla="*/ 19 w 73"/>
                <a:gd name="T15" fmla="*/ 3 h 52"/>
                <a:gd name="T16" fmla="*/ 31 w 73"/>
                <a:gd name="T17" fmla="*/ 3 h 52"/>
                <a:gd name="T18" fmla="*/ 31 w 73"/>
                <a:gd name="T19"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52">
                  <a:moveTo>
                    <a:pt x="31" y="3"/>
                  </a:moveTo>
                  <a:cubicBezTo>
                    <a:pt x="52" y="1"/>
                    <a:pt x="52" y="1"/>
                    <a:pt x="52" y="1"/>
                  </a:cubicBezTo>
                  <a:cubicBezTo>
                    <a:pt x="65" y="0"/>
                    <a:pt x="73" y="11"/>
                    <a:pt x="67" y="22"/>
                  </a:cubicBezTo>
                  <a:cubicBezTo>
                    <a:pt x="63" y="31"/>
                    <a:pt x="57" y="40"/>
                    <a:pt x="50" y="47"/>
                  </a:cubicBezTo>
                  <a:cubicBezTo>
                    <a:pt x="47" y="50"/>
                    <a:pt x="38" y="52"/>
                    <a:pt x="34" y="50"/>
                  </a:cubicBezTo>
                  <a:cubicBezTo>
                    <a:pt x="25" y="44"/>
                    <a:pt x="16" y="35"/>
                    <a:pt x="8" y="28"/>
                  </a:cubicBezTo>
                  <a:cubicBezTo>
                    <a:pt x="3" y="24"/>
                    <a:pt x="0" y="19"/>
                    <a:pt x="4" y="12"/>
                  </a:cubicBezTo>
                  <a:cubicBezTo>
                    <a:pt x="7" y="6"/>
                    <a:pt x="11" y="2"/>
                    <a:pt x="19" y="3"/>
                  </a:cubicBezTo>
                  <a:cubicBezTo>
                    <a:pt x="23" y="3"/>
                    <a:pt x="27" y="3"/>
                    <a:pt x="31" y="3"/>
                  </a:cubicBezTo>
                  <a:cubicBezTo>
                    <a:pt x="31" y="3"/>
                    <a:pt x="31" y="3"/>
                    <a:pt x="31" y="3"/>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5" name="Freeform 170">
              <a:extLst>
                <a:ext uri="{FF2B5EF4-FFF2-40B4-BE49-F238E27FC236}">
                  <a16:creationId xmlns="" xmlns:a16="http://schemas.microsoft.com/office/drawing/2014/main" id="{5414F814-DE8B-4E3F-9790-B8E3717ABDB3}"/>
                </a:ext>
              </a:extLst>
            </p:cNvPr>
            <p:cNvSpPr>
              <a:spLocks/>
            </p:cNvSpPr>
            <p:nvPr/>
          </p:nvSpPr>
          <p:spPr bwMode="auto">
            <a:xfrm>
              <a:off x="7277100" y="4805363"/>
              <a:ext cx="25400" cy="17463"/>
            </a:xfrm>
            <a:custGeom>
              <a:avLst/>
              <a:gdLst>
                <a:gd name="T0" fmla="*/ 37 w 69"/>
                <a:gd name="T1" fmla="*/ 0 h 49"/>
                <a:gd name="T2" fmla="*/ 59 w 69"/>
                <a:gd name="T3" fmla="*/ 4 h 49"/>
                <a:gd name="T4" fmla="*/ 63 w 69"/>
                <a:gd name="T5" fmla="*/ 20 h 49"/>
                <a:gd name="T6" fmla="*/ 44 w 69"/>
                <a:gd name="T7" fmla="*/ 39 h 49"/>
                <a:gd name="T8" fmla="*/ 21 w 69"/>
                <a:gd name="T9" fmla="*/ 45 h 49"/>
                <a:gd name="T10" fmla="*/ 0 w 69"/>
                <a:gd name="T11" fmla="*/ 21 h 49"/>
                <a:gd name="T12" fmla="*/ 10 w 69"/>
                <a:gd name="T13" fmla="*/ 8 h 49"/>
                <a:gd name="T14" fmla="*/ 37 w 69"/>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49">
                  <a:moveTo>
                    <a:pt x="37" y="0"/>
                  </a:moveTo>
                  <a:cubicBezTo>
                    <a:pt x="59" y="4"/>
                    <a:pt x="59" y="4"/>
                    <a:pt x="59" y="4"/>
                  </a:cubicBezTo>
                  <a:cubicBezTo>
                    <a:pt x="68" y="6"/>
                    <a:pt x="69" y="14"/>
                    <a:pt x="63" y="20"/>
                  </a:cubicBezTo>
                  <a:cubicBezTo>
                    <a:pt x="44" y="39"/>
                    <a:pt x="44" y="39"/>
                    <a:pt x="44" y="39"/>
                  </a:cubicBezTo>
                  <a:cubicBezTo>
                    <a:pt x="38" y="47"/>
                    <a:pt x="30" y="49"/>
                    <a:pt x="21" y="45"/>
                  </a:cubicBezTo>
                  <a:cubicBezTo>
                    <a:pt x="10" y="40"/>
                    <a:pt x="0" y="34"/>
                    <a:pt x="0" y="21"/>
                  </a:cubicBezTo>
                  <a:cubicBezTo>
                    <a:pt x="0" y="17"/>
                    <a:pt x="5" y="10"/>
                    <a:pt x="10" y="8"/>
                  </a:cubicBezTo>
                  <a:cubicBezTo>
                    <a:pt x="19" y="3"/>
                    <a:pt x="29" y="2"/>
                    <a:pt x="37" y="0"/>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6" name="Freeform 171">
              <a:extLst>
                <a:ext uri="{FF2B5EF4-FFF2-40B4-BE49-F238E27FC236}">
                  <a16:creationId xmlns="" xmlns:a16="http://schemas.microsoft.com/office/drawing/2014/main" id="{8D718672-1FC5-47D8-89D0-DB333618BFCD}"/>
                </a:ext>
              </a:extLst>
            </p:cNvPr>
            <p:cNvSpPr>
              <a:spLocks/>
            </p:cNvSpPr>
            <p:nvPr/>
          </p:nvSpPr>
          <p:spPr bwMode="auto">
            <a:xfrm>
              <a:off x="7302500" y="4824413"/>
              <a:ext cx="17463" cy="22225"/>
            </a:xfrm>
            <a:custGeom>
              <a:avLst/>
              <a:gdLst>
                <a:gd name="T0" fmla="*/ 2 w 47"/>
                <a:gd name="T1" fmla="*/ 54 h 58"/>
                <a:gd name="T2" fmla="*/ 12 w 47"/>
                <a:gd name="T3" fmla="*/ 11 h 58"/>
                <a:gd name="T4" fmla="*/ 31 w 47"/>
                <a:gd name="T5" fmla="*/ 9 h 58"/>
                <a:gd name="T6" fmla="*/ 45 w 47"/>
                <a:gd name="T7" fmla="*/ 45 h 58"/>
                <a:gd name="T8" fmla="*/ 34 w 47"/>
                <a:gd name="T9" fmla="*/ 54 h 58"/>
                <a:gd name="T10" fmla="*/ 8 w 47"/>
                <a:gd name="T11" fmla="*/ 54 h 58"/>
                <a:gd name="T12" fmla="*/ 2 w 47"/>
                <a:gd name="T13" fmla="*/ 54 h 58"/>
              </a:gdLst>
              <a:ahLst/>
              <a:cxnLst>
                <a:cxn ang="0">
                  <a:pos x="T0" y="T1"/>
                </a:cxn>
                <a:cxn ang="0">
                  <a:pos x="T2" y="T3"/>
                </a:cxn>
                <a:cxn ang="0">
                  <a:pos x="T4" y="T5"/>
                </a:cxn>
                <a:cxn ang="0">
                  <a:pos x="T6" y="T7"/>
                </a:cxn>
                <a:cxn ang="0">
                  <a:pos x="T8" y="T9"/>
                </a:cxn>
                <a:cxn ang="0">
                  <a:pos x="T10" y="T11"/>
                </a:cxn>
                <a:cxn ang="0">
                  <a:pos x="T12" y="T13"/>
                </a:cxn>
              </a:cxnLst>
              <a:rect l="0" t="0" r="r" b="b"/>
              <a:pathLst>
                <a:path w="47" h="58">
                  <a:moveTo>
                    <a:pt x="2" y="54"/>
                  </a:moveTo>
                  <a:cubicBezTo>
                    <a:pt x="0" y="37"/>
                    <a:pt x="4" y="23"/>
                    <a:pt x="12" y="11"/>
                  </a:cubicBezTo>
                  <a:cubicBezTo>
                    <a:pt x="18" y="2"/>
                    <a:pt x="25" y="0"/>
                    <a:pt x="31" y="9"/>
                  </a:cubicBezTo>
                  <a:cubicBezTo>
                    <a:pt x="37" y="20"/>
                    <a:pt x="42" y="33"/>
                    <a:pt x="45" y="45"/>
                  </a:cubicBezTo>
                  <a:cubicBezTo>
                    <a:pt x="47" y="53"/>
                    <a:pt x="42" y="58"/>
                    <a:pt x="34" y="54"/>
                  </a:cubicBezTo>
                  <a:cubicBezTo>
                    <a:pt x="25" y="49"/>
                    <a:pt x="17" y="49"/>
                    <a:pt x="8" y="54"/>
                  </a:cubicBezTo>
                  <a:cubicBezTo>
                    <a:pt x="7" y="55"/>
                    <a:pt x="5" y="54"/>
                    <a:pt x="2" y="54"/>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7" name="Freeform 172">
              <a:extLst>
                <a:ext uri="{FF2B5EF4-FFF2-40B4-BE49-F238E27FC236}">
                  <a16:creationId xmlns="" xmlns:a16="http://schemas.microsoft.com/office/drawing/2014/main" id="{87787C6B-33E6-49E5-A438-46AB8996B044}"/>
                </a:ext>
              </a:extLst>
            </p:cNvPr>
            <p:cNvSpPr>
              <a:spLocks noEditPoints="1"/>
            </p:cNvSpPr>
            <p:nvPr/>
          </p:nvSpPr>
          <p:spPr bwMode="auto">
            <a:xfrm>
              <a:off x="7145338" y="4945063"/>
              <a:ext cx="330200" cy="84138"/>
            </a:xfrm>
            <a:custGeom>
              <a:avLst/>
              <a:gdLst>
                <a:gd name="T0" fmla="*/ 793 w 899"/>
                <a:gd name="T1" fmla="*/ 71 h 231"/>
                <a:gd name="T2" fmla="*/ 899 w 899"/>
                <a:gd name="T3" fmla="*/ 5 h 231"/>
                <a:gd name="T4" fmla="*/ 857 w 899"/>
                <a:gd name="T5" fmla="*/ 157 h 231"/>
                <a:gd name="T6" fmla="*/ 751 w 899"/>
                <a:gd name="T7" fmla="*/ 227 h 231"/>
                <a:gd name="T8" fmla="*/ 633 w 899"/>
                <a:gd name="T9" fmla="*/ 194 h 231"/>
                <a:gd name="T10" fmla="*/ 618 w 899"/>
                <a:gd name="T11" fmla="*/ 116 h 231"/>
                <a:gd name="T12" fmla="*/ 633 w 899"/>
                <a:gd name="T13" fmla="*/ 38 h 231"/>
                <a:gd name="T14" fmla="*/ 674 w 899"/>
                <a:gd name="T15" fmla="*/ 52 h 231"/>
                <a:gd name="T16" fmla="*/ 679 w 899"/>
                <a:gd name="T17" fmla="*/ 154 h 231"/>
                <a:gd name="T18" fmla="*/ 649 w 899"/>
                <a:gd name="T19" fmla="*/ 199 h 231"/>
                <a:gd name="T20" fmla="*/ 712 w 899"/>
                <a:gd name="T21" fmla="*/ 199 h 231"/>
                <a:gd name="T22" fmla="*/ 722 w 899"/>
                <a:gd name="T23" fmla="*/ 69 h 231"/>
                <a:gd name="T24" fmla="*/ 649 w 899"/>
                <a:gd name="T25" fmla="*/ 0 h 231"/>
                <a:gd name="T26" fmla="*/ 575 w 899"/>
                <a:gd name="T27" fmla="*/ 69 h 231"/>
                <a:gd name="T28" fmla="*/ 586 w 899"/>
                <a:gd name="T29" fmla="*/ 199 h 231"/>
                <a:gd name="T30" fmla="*/ 478 w 899"/>
                <a:gd name="T31" fmla="*/ 231 h 231"/>
                <a:gd name="T32" fmla="*/ 553 w 899"/>
                <a:gd name="T33" fmla="*/ 145 h 231"/>
                <a:gd name="T34" fmla="*/ 513 w 899"/>
                <a:gd name="T35" fmla="*/ 104 h 231"/>
                <a:gd name="T36" fmla="*/ 455 w 899"/>
                <a:gd name="T37" fmla="*/ 59 h 231"/>
                <a:gd name="T38" fmla="*/ 468 w 899"/>
                <a:gd name="T39" fmla="*/ 35 h 231"/>
                <a:gd name="T40" fmla="*/ 505 w 899"/>
                <a:gd name="T41" fmla="*/ 66 h 231"/>
                <a:gd name="T42" fmla="*/ 543 w 899"/>
                <a:gd name="T43" fmla="*/ 33 h 231"/>
                <a:gd name="T44" fmla="*/ 479 w 899"/>
                <a:gd name="T45" fmla="*/ 0 h 231"/>
                <a:gd name="T46" fmla="*/ 414 w 899"/>
                <a:gd name="T47" fmla="*/ 90 h 231"/>
                <a:gd name="T48" fmla="*/ 468 w 899"/>
                <a:gd name="T49" fmla="*/ 133 h 231"/>
                <a:gd name="T50" fmla="*/ 506 w 899"/>
                <a:gd name="T51" fmla="*/ 158 h 231"/>
                <a:gd name="T52" fmla="*/ 482 w 899"/>
                <a:gd name="T53" fmla="*/ 199 h 231"/>
                <a:gd name="T54" fmla="*/ 453 w 899"/>
                <a:gd name="T55" fmla="*/ 179 h 231"/>
                <a:gd name="T56" fmla="*/ 407 w 899"/>
                <a:gd name="T57" fmla="*/ 158 h 231"/>
                <a:gd name="T58" fmla="*/ 478 w 899"/>
                <a:gd name="T59" fmla="*/ 231 h 231"/>
                <a:gd name="T60" fmla="*/ 337 w 899"/>
                <a:gd name="T61" fmla="*/ 5 h 231"/>
                <a:gd name="T62" fmla="*/ 233 w 899"/>
                <a:gd name="T63" fmla="*/ 199 h 231"/>
                <a:gd name="T64" fmla="*/ 203 w 899"/>
                <a:gd name="T65" fmla="*/ 154 h 231"/>
                <a:gd name="T66" fmla="*/ 207 w 899"/>
                <a:gd name="T67" fmla="*/ 52 h 231"/>
                <a:gd name="T68" fmla="*/ 249 w 899"/>
                <a:gd name="T69" fmla="*/ 38 h 231"/>
                <a:gd name="T70" fmla="*/ 264 w 899"/>
                <a:gd name="T71" fmla="*/ 116 h 231"/>
                <a:gd name="T72" fmla="*/ 249 w 899"/>
                <a:gd name="T73" fmla="*/ 194 h 231"/>
                <a:gd name="T74" fmla="*/ 273 w 899"/>
                <a:gd name="T75" fmla="*/ 223 h 231"/>
                <a:gd name="T76" fmla="*/ 309 w 899"/>
                <a:gd name="T77" fmla="*/ 116 h 231"/>
                <a:gd name="T78" fmla="*/ 273 w 899"/>
                <a:gd name="T79" fmla="*/ 9 h 231"/>
                <a:gd name="T80" fmla="*/ 170 w 899"/>
                <a:gd name="T81" fmla="*/ 33 h 231"/>
                <a:gd name="T82" fmla="*/ 159 w 899"/>
                <a:gd name="T83" fmla="*/ 163 h 231"/>
                <a:gd name="T84" fmla="*/ 233 w 899"/>
                <a:gd name="T85" fmla="*/ 231 h 231"/>
                <a:gd name="T86" fmla="*/ 45 w 899"/>
                <a:gd name="T87" fmla="*/ 38 h 231"/>
                <a:gd name="T88" fmla="*/ 95 w 899"/>
                <a:gd name="T89" fmla="*/ 72 h 231"/>
                <a:gd name="T90" fmla="*/ 45 w 899"/>
                <a:gd name="T91" fmla="*/ 227 h 231"/>
                <a:gd name="T92" fmla="*/ 98 w 899"/>
                <a:gd name="T93" fmla="*/ 134 h 231"/>
                <a:gd name="T94" fmla="*/ 140 w 899"/>
                <a:gd name="T95" fmla="*/ 71 h 231"/>
                <a:gd name="T96" fmla="*/ 107 w 899"/>
                <a:gd name="T97" fmla="*/ 10 h 231"/>
                <a:gd name="T98" fmla="*/ 0 w 899"/>
                <a:gd name="T99" fmla="*/ 227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99" h="231">
                  <a:moveTo>
                    <a:pt x="792" y="227"/>
                  </a:moveTo>
                  <a:cubicBezTo>
                    <a:pt x="792" y="71"/>
                    <a:pt x="792" y="71"/>
                    <a:pt x="792" y="71"/>
                  </a:cubicBezTo>
                  <a:cubicBezTo>
                    <a:pt x="793" y="71"/>
                    <a:pt x="793" y="71"/>
                    <a:pt x="793" y="71"/>
                  </a:cubicBezTo>
                  <a:cubicBezTo>
                    <a:pt x="848" y="227"/>
                    <a:pt x="848" y="227"/>
                    <a:pt x="848" y="227"/>
                  </a:cubicBezTo>
                  <a:cubicBezTo>
                    <a:pt x="899" y="227"/>
                    <a:pt x="899" y="227"/>
                    <a:pt x="899" y="227"/>
                  </a:cubicBezTo>
                  <a:cubicBezTo>
                    <a:pt x="899" y="5"/>
                    <a:pt x="899" y="5"/>
                    <a:pt x="899" y="5"/>
                  </a:cubicBezTo>
                  <a:cubicBezTo>
                    <a:pt x="858" y="5"/>
                    <a:pt x="858" y="5"/>
                    <a:pt x="858" y="5"/>
                  </a:cubicBezTo>
                  <a:cubicBezTo>
                    <a:pt x="858" y="157"/>
                    <a:pt x="858" y="157"/>
                    <a:pt x="858" y="157"/>
                  </a:cubicBezTo>
                  <a:cubicBezTo>
                    <a:pt x="857" y="157"/>
                    <a:pt x="857" y="157"/>
                    <a:pt x="857" y="157"/>
                  </a:cubicBezTo>
                  <a:cubicBezTo>
                    <a:pt x="803" y="5"/>
                    <a:pt x="803" y="5"/>
                    <a:pt x="803" y="5"/>
                  </a:cubicBezTo>
                  <a:cubicBezTo>
                    <a:pt x="751" y="5"/>
                    <a:pt x="751" y="5"/>
                    <a:pt x="751" y="5"/>
                  </a:cubicBezTo>
                  <a:cubicBezTo>
                    <a:pt x="751" y="227"/>
                    <a:pt x="751" y="227"/>
                    <a:pt x="751" y="227"/>
                  </a:cubicBezTo>
                  <a:lnTo>
                    <a:pt x="792" y="227"/>
                  </a:lnTo>
                  <a:close/>
                  <a:moveTo>
                    <a:pt x="649" y="199"/>
                  </a:moveTo>
                  <a:cubicBezTo>
                    <a:pt x="642" y="199"/>
                    <a:pt x="637" y="197"/>
                    <a:pt x="633" y="194"/>
                  </a:cubicBezTo>
                  <a:cubicBezTo>
                    <a:pt x="629" y="191"/>
                    <a:pt x="626" y="186"/>
                    <a:pt x="623" y="180"/>
                  </a:cubicBezTo>
                  <a:cubicBezTo>
                    <a:pt x="621" y="173"/>
                    <a:pt x="620" y="165"/>
                    <a:pt x="619" y="154"/>
                  </a:cubicBezTo>
                  <a:cubicBezTo>
                    <a:pt x="618" y="144"/>
                    <a:pt x="618" y="131"/>
                    <a:pt x="618" y="116"/>
                  </a:cubicBezTo>
                  <a:cubicBezTo>
                    <a:pt x="618" y="101"/>
                    <a:pt x="618" y="88"/>
                    <a:pt x="619" y="78"/>
                  </a:cubicBezTo>
                  <a:cubicBezTo>
                    <a:pt x="620" y="67"/>
                    <a:pt x="621" y="59"/>
                    <a:pt x="623" y="52"/>
                  </a:cubicBezTo>
                  <a:cubicBezTo>
                    <a:pt x="626" y="46"/>
                    <a:pt x="629" y="41"/>
                    <a:pt x="633" y="38"/>
                  </a:cubicBezTo>
                  <a:cubicBezTo>
                    <a:pt x="637" y="35"/>
                    <a:pt x="642" y="33"/>
                    <a:pt x="649" y="33"/>
                  </a:cubicBezTo>
                  <a:cubicBezTo>
                    <a:pt x="656" y="33"/>
                    <a:pt x="661" y="35"/>
                    <a:pt x="665" y="38"/>
                  </a:cubicBezTo>
                  <a:cubicBezTo>
                    <a:pt x="669" y="41"/>
                    <a:pt x="672" y="46"/>
                    <a:pt x="674" y="52"/>
                  </a:cubicBezTo>
                  <a:cubicBezTo>
                    <a:pt x="677" y="59"/>
                    <a:pt x="678" y="67"/>
                    <a:pt x="679" y="78"/>
                  </a:cubicBezTo>
                  <a:cubicBezTo>
                    <a:pt x="679" y="88"/>
                    <a:pt x="680" y="101"/>
                    <a:pt x="680" y="116"/>
                  </a:cubicBezTo>
                  <a:cubicBezTo>
                    <a:pt x="680" y="131"/>
                    <a:pt x="679" y="144"/>
                    <a:pt x="679" y="154"/>
                  </a:cubicBezTo>
                  <a:cubicBezTo>
                    <a:pt x="678" y="165"/>
                    <a:pt x="677" y="173"/>
                    <a:pt x="674" y="180"/>
                  </a:cubicBezTo>
                  <a:cubicBezTo>
                    <a:pt x="672" y="186"/>
                    <a:pt x="669" y="191"/>
                    <a:pt x="665" y="194"/>
                  </a:cubicBezTo>
                  <a:cubicBezTo>
                    <a:pt x="661" y="197"/>
                    <a:pt x="656" y="199"/>
                    <a:pt x="649" y="199"/>
                  </a:cubicBezTo>
                  <a:close/>
                  <a:moveTo>
                    <a:pt x="649" y="231"/>
                  </a:moveTo>
                  <a:cubicBezTo>
                    <a:pt x="666" y="231"/>
                    <a:pt x="679" y="228"/>
                    <a:pt x="689" y="223"/>
                  </a:cubicBezTo>
                  <a:cubicBezTo>
                    <a:pt x="699" y="217"/>
                    <a:pt x="707" y="209"/>
                    <a:pt x="712" y="199"/>
                  </a:cubicBezTo>
                  <a:cubicBezTo>
                    <a:pt x="717" y="189"/>
                    <a:pt x="721" y="177"/>
                    <a:pt x="722" y="163"/>
                  </a:cubicBezTo>
                  <a:cubicBezTo>
                    <a:pt x="724" y="149"/>
                    <a:pt x="725" y="133"/>
                    <a:pt x="725" y="116"/>
                  </a:cubicBezTo>
                  <a:cubicBezTo>
                    <a:pt x="725" y="99"/>
                    <a:pt x="724" y="84"/>
                    <a:pt x="722" y="69"/>
                  </a:cubicBezTo>
                  <a:cubicBezTo>
                    <a:pt x="721" y="55"/>
                    <a:pt x="717" y="43"/>
                    <a:pt x="712" y="33"/>
                  </a:cubicBezTo>
                  <a:cubicBezTo>
                    <a:pt x="707" y="23"/>
                    <a:pt x="699" y="14"/>
                    <a:pt x="689" y="9"/>
                  </a:cubicBezTo>
                  <a:cubicBezTo>
                    <a:pt x="679" y="3"/>
                    <a:pt x="666" y="0"/>
                    <a:pt x="649" y="0"/>
                  </a:cubicBezTo>
                  <a:cubicBezTo>
                    <a:pt x="632" y="0"/>
                    <a:pt x="619" y="3"/>
                    <a:pt x="609" y="9"/>
                  </a:cubicBezTo>
                  <a:cubicBezTo>
                    <a:pt x="599" y="14"/>
                    <a:pt x="591" y="23"/>
                    <a:pt x="586" y="33"/>
                  </a:cubicBezTo>
                  <a:cubicBezTo>
                    <a:pt x="580" y="43"/>
                    <a:pt x="577" y="55"/>
                    <a:pt x="575" y="69"/>
                  </a:cubicBezTo>
                  <a:cubicBezTo>
                    <a:pt x="574" y="84"/>
                    <a:pt x="573" y="99"/>
                    <a:pt x="573" y="116"/>
                  </a:cubicBezTo>
                  <a:cubicBezTo>
                    <a:pt x="573" y="133"/>
                    <a:pt x="574" y="149"/>
                    <a:pt x="575" y="163"/>
                  </a:cubicBezTo>
                  <a:cubicBezTo>
                    <a:pt x="577" y="177"/>
                    <a:pt x="580" y="189"/>
                    <a:pt x="586" y="199"/>
                  </a:cubicBezTo>
                  <a:cubicBezTo>
                    <a:pt x="591" y="209"/>
                    <a:pt x="599" y="217"/>
                    <a:pt x="609" y="223"/>
                  </a:cubicBezTo>
                  <a:cubicBezTo>
                    <a:pt x="619" y="228"/>
                    <a:pt x="632" y="231"/>
                    <a:pt x="649" y="231"/>
                  </a:cubicBezTo>
                  <a:close/>
                  <a:moveTo>
                    <a:pt x="478" y="231"/>
                  </a:moveTo>
                  <a:cubicBezTo>
                    <a:pt x="502" y="231"/>
                    <a:pt x="521" y="225"/>
                    <a:pt x="535" y="215"/>
                  </a:cubicBezTo>
                  <a:cubicBezTo>
                    <a:pt x="548" y="204"/>
                    <a:pt x="555" y="187"/>
                    <a:pt x="555" y="163"/>
                  </a:cubicBezTo>
                  <a:cubicBezTo>
                    <a:pt x="555" y="157"/>
                    <a:pt x="555" y="150"/>
                    <a:pt x="553" y="145"/>
                  </a:cubicBezTo>
                  <a:cubicBezTo>
                    <a:pt x="552" y="139"/>
                    <a:pt x="550" y="134"/>
                    <a:pt x="547" y="129"/>
                  </a:cubicBezTo>
                  <a:cubicBezTo>
                    <a:pt x="543" y="125"/>
                    <a:pt x="539" y="120"/>
                    <a:pt x="534" y="116"/>
                  </a:cubicBezTo>
                  <a:cubicBezTo>
                    <a:pt x="528" y="112"/>
                    <a:pt x="521" y="108"/>
                    <a:pt x="513" y="104"/>
                  </a:cubicBezTo>
                  <a:cubicBezTo>
                    <a:pt x="478" y="89"/>
                    <a:pt x="478" y="89"/>
                    <a:pt x="478" y="89"/>
                  </a:cubicBezTo>
                  <a:cubicBezTo>
                    <a:pt x="469" y="85"/>
                    <a:pt x="462" y="81"/>
                    <a:pt x="459" y="76"/>
                  </a:cubicBezTo>
                  <a:cubicBezTo>
                    <a:pt x="457" y="72"/>
                    <a:pt x="455" y="66"/>
                    <a:pt x="455" y="59"/>
                  </a:cubicBezTo>
                  <a:cubicBezTo>
                    <a:pt x="455" y="56"/>
                    <a:pt x="455" y="53"/>
                    <a:pt x="456" y="49"/>
                  </a:cubicBezTo>
                  <a:cubicBezTo>
                    <a:pt x="457" y="46"/>
                    <a:pt x="458" y="44"/>
                    <a:pt x="460" y="41"/>
                  </a:cubicBezTo>
                  <a:cubicBezTo>
                    <a:pt x="462" y="39"/>
                    <a:pt x="465" y="37"/>
                    <a:pt x="468" y="35"/>
                  </a:cubicBezTo>
                  <a:cubicBezTo>
                    <a:pt x="472" y="34"/>
                    <a:pt x="476" y="33"/>
                    <a:pt x="481" y="33"/>
                  </a:cubicBezTo>
                  <a:cubicBezTo>
                    <a:pt x="489" y="33"/>
                    <a:pt x="496" y="36"/>
                    <a:pt x="499" y="42"/>
                  </a:cubicBezTo>
                  <a:cubicBezTo>
                    <a:pt x="503" y="48"/>
                    <a:pt x="505" y="56"/>
                    <a:pt x="505" y="66"/>
                  </a:cubicBezTo>
                  <a:cubicBezTo>
                    <a:pt x="548" y="66"/>
                    <a:pt x="548" y="66"/>
                    <a:pt x="548" y="66"/>
                  </a:cubicBezTo>
                  <a:cubicBezTo>
                    <a:pt x="548" y="60"/>
                    <a:pt x="548" y="60"/>
                    <a:pt x="548" y="60"/>
                  </a:cubicBezTo>
                  <a:cubicBezTo>
                    <a:pt x="548" y="50"/>
                    <a:pt x="546" y="40"/>
                    <a:pt x="543" y="33"/>
                  </a:cubicBezTo>
                  <a:cubicBezTo>
                    <a:pt x="539" y="25"/>
                    <a:pt x="535" y="19"/>
                    <a:pt x="529" y="14"/>
                  </a:cubicBezTo>
                  <a:cubicBezTo>
                    <a:pt x="522" y="9"/>
                    <a:pt x="515" y="6"/>
                    <a:pt x="507" y="3"/>
                  </a:cubicBezTo>
                  <a:cubicBezTo>
                    <a:pt x="498" y="1"/>
                    <a:pt x="489" y="0"/>
                    <a:pt x="479" y="0"/>
                  </a:cubicBezTo>
                  <a:cubicBezTo>
                    <a:pt x="458" y="0"/>
                    <a:pt x="441" y="6"/>
                    <a:pt x="429" y="16"/>
                  </a:cubicBezTo>
                  <a:cubicBezTo>
                    <a:pt x="416" y="27"/>
                    <a:pt x="410" y="44"/>
                    <a:pt x="410" y="66"/>
                  </a:cubicBezTo>
                  <a:cubicBezTo>
                    <a:pt x="410" y="75"/>
                    <a:pt x="411" y="83"/>
                    <a:pt x="414" y="90"/>
                  </a:cubicBezTo>
                  <a:cubicBezTo>
                    <a:pt x="416" y="97"/>
                    <a:pt x="419" y="103"/>
                    <a:pt x="424" y="108"/>
                  </a:cubicBezTo>
                  <a:cubicBezTo>
                    <a:pt x="429" y="114"/>
                    <a:pt x="435" y="118"/>
                    <a:pt x="443" y="122"/>
                  </a:cubicBezTo>
                  <a:cubicBezTo>
                    <a:pt x="450" y="126"/>
                    <a:pt x="458" y="130"/>
                    <a:pt x="468" y="133"/>
                  </a:cubicBezTo>
                  <a:cubicBezTo>
                    <a:pt x="476" y="136"/>
                    <a:pt x="482" y="138"/>
                    <a:pt x="487" y="140"/>
                  </a:cubicBezTo>
                  <a:cubicBezTo>
                    <a:pt x="492" y="143"/>
                    <a:pt x="497" y="146"/>
                    <a:pt x="500" y="148"/>
                  </a:cubicBezTo>
                  <a:cubicBezTo>
                    <a:pt x="503" y="151"/>
                    <a:pt x="505" y="155"/>
                    <a:pt x="506" y="158"/>
                  </a:cubicBezTo>
                  <a:cubicBezTo>
                    <a:pt x="508" y="162"/>
                    <a:pt x="508" y="166"/>
                    <a:pt x="508" y="171"/>
                  </a:cubicBezTo>
                  <a:cubicBezTo>
                    <a:pt x="508" y="181"/>
                    <a:pt x="506" y="187"/>
                    <a:pt x="500" y="192"/>
                  </a:cubicBezTo>
                  <a:cubicBezTo>
                    <a:pt x="495" y="196"/>
                    <a:pt x="488" y="199"/>
                    <a:pt x="482" y="199"/>
                  </a:cubicBezTo>
                  <a:cubicBezTo>
                    <a:pt x="476" y="199"/>
                    <a:pt x="471" y="198"/>
                    <a:pt x="467" y="196"/>
                  </a:cubicBezTo>
                  <a:cubicBezTo>
                    <a:pt x="463" y="195"/>
                    <a:pt x="460" y="192"/>
                    <a:pt x="458" y="189"/>
                  </a:cubicBezTo>
                  <a:cubicBezTo>
                    <a:pt x="456" y="186"/>
                    <a:pt x="454" y="183"/>
                    <a:pt x="453" y="179"/>
                  </a:cubicBezTo>
                  <a:cubicBezTo>
                    <a:pt x="452" y="174"/>
                    <a:pt x="452" y="170"/>
                    <a:pt x="452" y="164"/>
                  </a:cubicBezTo>
                  <a:cubicBezTo>
                    <a:pt x="452" y="158"/>
                    <a:pt x="452" y="158"/>
                    <a:pt x="452" y="158"/>
                  </a:cubicBezTo>
                  <a:cubicBezTo>
                    <a:pt x="407" y="158"/>
                    <a:pt x="407" y="158"/>
                    <a:pt x="407" y="158"/>
                  </a:cubicBezTo>
                  <a:cubicBezTo>
                    <a:pt x="407" y="167"/>
                    <a:pt x="407" y="167"/>
                    <a:pt x="407" y="167"/>
                  </a:cubicBezTo>
                  <a:cubicBezTo>
                    <a:pt x="407" y="187"/>
                    <a:pt x="412" y="203"/>
                    <a:pt x="423" y="214"/>
                  </a:cubicBezTo>
                  <a:cubicBezTo>
                    <a:pt x="434" y="225"/>
                    <a:pt x="452" y="231"/>
                    <a:pt x="478" y="231"/>
                  </a:cubicBezTo>
                  <a:close/>
                  <a:moveTo>
                    <a:pt x="382" y="227"/>
                  </a:moveTo>
                  <a:cubicBezTo>
                    <a:pt x="382" y="5"/>
                    <a:pt x="382" y="5"/>
                    <a:pt x="382" y="5"/>
                  </a:cubicBezTo>
                  <a:cubicBezTo>
                    <a:pt x="337" y="5"/>
                    <a:pt x="337" y="5"/>
                    <a:pt x="337" y="5"/>
                  </a:cubicBezTo>
                  <a:cubicBezTo>
                    <a:pt x="337" y="227"/>
                    <a:pt x="337" y="227"/>
                    <a:pt x="337" y="227"/>
                  </a:cubicBezTo>
                  <a:lnTo>
                    <a:pt x="382" y="227"/>
                  </a:lnTo>
                  <a:close/>
                  <a:moveTo>
                    <a:pt x="233" y="199"/>
                  </a:moveTo>
                  <a:cubicBezTo>
                    <a:pt x="226" y="199"/>
                    <a:pt x="221" y="197"/>
                    <a:pt x="217" y="194"/>
                  </a:cubicBezTo>
                  <a:cubicBezTo>
                    <a:pt x="213" y="191"/>
                    <a:pt x="210" y="186"/>
                    <a:pt x="207" y="180"/>
                  </a:cubicBezTo>
                  <a:cubicBezTo>
                    <a:pt x="205" y="173"/>
                    <a:pt x="204" y="165"/>
                    <a:pt x="203" y="154"/>
                  </a:cubicBezTo>
                  <a:cubicBezTo>
                    <a:pt x="202" y="144"/>
                    <a:pt x="202" y="131"/>
                    <a:pt x="202" y="116"/>
                  </a:cubicBezTo>
                  <a:cubicBezTo>
                    <a:pt x="202" y="101"/>
                    <a:pt x="202" y="88"/>
                    <a:pt x="203" y="78"/>
                  </a:cubicBezTo>
                  <a:cubicBezTo>
                    <a:pt x="204" y="67"/>
                    <a:pt x="205" y="59"/>
                    <a:pt x="207" y="52"/>
                  </a:cubicBezTo>
                  <a:cubicBezTo>
                    <a:pt x="210" y="46"/>
                    <a:pt x="213" y="41"/>
                    <a:pt x="217" y="38"/>
                  </a:cubicBezTo>
                  <a:cubicBezTo>
                    <a:pt x="221" y="35"/>
                    <a:pt x="226" y="33"/>
                    <a:pt x="233" y="33"/>
                  </a:cubicBezTo>
                  <a:cubicBezTo>
                    <a:pt x="240" y="33"/>
                    <a:pt x="245" y="35"/>
                    <a:pt x="249" y="38"/>
                  </a:cubicBezTo>
                  <a:cubicBezTo>
                    <a:pt x="253" y="41"/>
                    <a:pt x="256" y="46"/>
                    <a:pt x="258" y="52"/>
                  </a:cubicBezTo>
                  <a:cubicBezTo>
                    <a:pt x="261" y="59"/>
                    <a:pt x="262" y="67"/>
                    <a:pt x="263" y="78"/>
                  </a:cubicBezTo>
                  <a:cubicBezTo>
                    <a:pt x="263" y="88"/>
                    <a:pt x="264" y="101"/>
                    <a:pt x="264" y="116"/>
                  </a:cubicBezTo>
                  <a:cubicBezTo>
                    <a:pt x="264" y="131"/>
                    <a:pt x="263" y="144"/>
                    <a:pt x="263" y="154"/>
                  </a:cubicBezTo>
                  <a:cubicBezTo>
                    <a:pt x="262" y="165"/>
                    <a:pt x="261" y="173"/>
                    <a:pt x="258" y="180"/>
                  </a:cubicBezTo>
                  <a:cubicBezTo>
                    <a:pt x="256" y="186"/>
                    <a:pt x="253" y="191"/>
                    <a:pt x="249" y="194"/>
                  </a:cubicBezTo>
                  <a:cubicBezTo>
                    <a:pt x="245" y="197"/>
                    <a:pt x="240" y="199"/>
                    <a:pt x="233" y="199"/>
                  </a:cubicBezTo>
                  <a:close/>
                  <a:moveTo>
                    <a:pt x="233" y="231"/>
                  </a:moveTo>
                  <a:cubicBezTo>
                    <a:pt x="250" y="231"/>
                    <a:pt x="263" y="228"/>
                    <a:pt x="273" y="223"/>
                  </a:cubicBezTo>
                  <a:cubicBezTo>
                    <a:pt x="283" y="217"/>
                    <a:pt x="291" y="209"/>
                    <a:pt x="296" y="199"/>
                  </a:cubicBezTo>
                  <a:cubicBezTo>
                    <a:pt x="301" y="189"/>
                    <a:pt x="305" y="177"/>
                    <a:pt x="306" y="163"/>
                  </a:cubicBezTo>
                  <a:cubicBezTo>
                    <a:pt x="308" y="149"/>
                    <a:pt x="309" y="133"/>
                    <a:pt x="309" y="116"/>
                  </a:cubicBezTo>
                  <a:cubicBezTo>
                    <a:pt x="309" y="99"/>
                    <a:pt x="308" y="84"/>
                    <a:pt x="306" y="69"/>
                  </a:cubicBezTo>
                  <a:cubicBezTo>
                    <a:pt x="305" y="55"/>
                    <a:pt x="301" y="43"/>
                    <a:pt x="296" y="33"/>
                  </a:cubicBezTo>
                  <a:cubicBezTo>
                    <a:pt x="291" y="23"/>
                    <a:pt x="283" y="14"/>
                    <a:pt x="273" y="9"/>
                  </a:cubicBezTo>
                  <a:cubicBezTo>
                    <a:pt x="263" y="3"/>
                    <a:pt x="250" y="0"/>
                    <a:pt x="233" y="0"/>
                  </a:cubicBezTo>
                  <a:cubicBezTo>
                    <a:pt x="216" y="0"/>
                    <a:pt x="203" y="3"/>
                    <a:pt x="193" y="9"/>
                  </a:cubicBezTo>
                  <a:cubicBezTo>
                    <a:pt x="183" y="14"/>
                    <a:pt x="175" y="23"/>
                    <a:pt x="170" y="33"/>
                  </a:cubicBezTo>
                  <a:cubicBezTo>
                    <a:pt x="164" y="43"/>
                    <a:pt x="161" y="55"/>
                    <a:pt x="159" y="69"/>
                  </a:cubicBezTo>
                  <a:cubicBezTo>
                    <a:pt x="158" y="84"/>
                    <a:pt x="157" y="99"/>
                    <a:pt x="157" y="116"/>
                  </a:cubicBezTo>
                  <a:cubicBezTo>
                    <a:pt x="157" y="133"/>
                    <a:pt x="158" y="149"/>
                    <a:pt x="159" y="163"/>
                  </a:cubicBezTo>
                  <a:cubicBezTo>
                    <a:pt x="161" y="177"/>
                    <a:pt x="164" y="189"/>
                    <a:pt x="170" y="199"/>
                  </a:cubicBezTo>
                  <a:cubicBezTo>
                    <a:pt x="175" y="209"/>
                    <a:pt x="183" y="217"/>
                    <a:pt x="193" y="223"/>
                  </a:cubicBezTo>
                  <a:cubicBezTo>
                    <a:pt x="203" y="228"/>
                    <a:pt x="216" y="231"/>
                    <a:pt x="233" y="231"/>
                  </a:cubicBezTo>
                  <a:close/>
                  <a:moveTo>
                    <a:pt x="65" y="105"/>
                  </a:moveTo>
                  <a:cubicBezTo>
                    <a:pt x="45" y="105"/>
                    <a:pt x="45" y="105"/>
                    <a:pt x="45" y="105"/>
                  </a:cubicBezTo>
                  <a:cubicBezTo>
                    <a:pt x="45" y="38"/>
                    <a:pt x="45" y="38"/>
                    <a:pt x="45" y="38"/>
                  </a:cubicBezTo>
                  <a:cubicBezTo>
                    <a:pt x="63" y="38"/>
                    <a:pt x="63" y="38"/>
                    <a:pt x="63" y="38"/>
                  </a:cubicBezTo>
                  <a:cubicBezTo>
                    <a:pt x="75" y="38"/>
                    <a:pt x="83" y="41"/>
                    <a:pt x="87" y="46"/>
                  </a:cubicBezTo>
                  <a:cubicBezTo>
                    <a:pt x="92" y="52"/>
                    <a:pt x="95" y="61"/>
                    <a:pt x="95" y="72"/>
                  </a:cubicBezTo>
                  <a:cubicBezTo>
                    <a:pt x="95" y="83"/>
                    <a:pt x="92" y="92"/>
                    <a:pt x="86" y="97"/>
                  </a:cubicBezTo>
                  <a:cubicBezTo>
                    <a:pt x="81" y="103"/>
                    <a:pt x="74" y="105"/>
                    <a:pt x="65" y="105"/>
                  </a:cubicBezTo>
                  <a:close/>
                  <a:moveTo>
                    <a:pt x="45" y="227"/>
                  </a:moveTo>
                  <a:cubicBezTo>
                    <a:pt x="45" y="138"/>
                    <a:pt x="45" y="138"/>
                    <a:pt x="45" y="138"/>
                  </a:cubicBezTo>
                  <a:cubicBezTo>
                    <a:pt x="69" y="138"/>
                    <a:pt x="69" y="138"/>
                    <a:pt x="69" y="138"/>
                  </a:cubicBezTo>
                  <a:cubicBezTo>
                    <a:pt x="79" y="138"/>
                    <a:pt x="89" y="137"/>
                    <a:pt x="98" y="134"/>
                  </a:cubicBezTo>
                  <a:cubicBezTo>
                    <a:pt x="107" y="132"/>
                    <a:pt x="114" y="128"/>
                    <a:pt x="120" y="122"/>
                  </a:cubicBezTo>
                  <a:cubicBezTo>
                    <a:pt x="126" y="117"/>
                    <a:pt x="131" y="110"/>
                    <a:pt x="134" y="101"/>
                  </a:cubicBezTo>
                  <a:cubicBezTo>
                    <a:pt x="138" y="93"/>
                    <a:pt x="140" y="83"/>
                    <a:pt x="140" y="71"/>
                  </a:cubicBezTo>
                  <a:cubicBezTo>
                    <a:pt x="140" y="63"/>
                    <a:pt x="139" y="55"/>
                    <a:pt x="136" y="47"/>
                  </a:cubicBezTo>
                  <a:cubicBezTo>
                    <a:pt x="134" y="39"/>
                    <a:pt x="131" y="32"/>
                    <a:pt x="126" y="25"/>
                  </a:cubicBezTo>
                  <a:cubicBezTo>
                    <a:pt x="121" y="19"/>
                    <a:pt x="115" y="14"/>
                    <a:pt x="107" y="10"/>
                  </a:cubicBezTo>
                  <a:cubicBezTo>
                    <a:pt x="99" y="6"/>
                    <a:pt x="90" y="5"/>
                    <a:pt x="78" y="5"/>
                  </a:cubicBezTo>
                  <a:cubicBezTo>
                    <a:pt x="0" y="5"/>
                    <a:pt x="0" y="5"/>
                    <a:pt x="0" y="5"/>
                  </a:cubicBezTo>
                  <a:cubicBezTo>
                    <a:pt x="0" y="227"/>
                    <a:pt x="0" y="227"/>
                    <a:pt x="0" y="227"/>
                  </a:cubicBezTo>
                  <a:cubicBezTo>
                    <a:pt x="45" y="227"/>
                    <a:pt x="45" y="227"/>
                    <a:pt x="45" y="2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8" name="Freeform 173">
              <a:extLst>
                <a:ext uri="{FF2B5EF4-FFF2-40B4-BE49-F238E27FC236}">
                  <a16:creationId xmlns="" xmlns:a16="http://schemas.microsoft.com/office/drawing/2014/main" id="{EE922A9E-4AE2-46DA-95D1-04BFFA3DA411}"/>
                </a:ext>
              </a:extLst>
            </p:cNvPr>
            <p:cNvSpPr>
              <a:spLocks noEditPoints="1"/>
            </p:cNvSpPr>
            <p:nvPr/>
          </p:nvSpPr>
          <p:spPr bwMode="auto">
            <a:xfrm>
              <a:off x="7283450" y="5124450"/>
              <a:ext cx="52388" cy="77788"/>
            </a:xfrm>
            <a:custGeom>
              <a:avLst/>
              <a:gdLst>
                <a:gd name="T0" fmla="*/ 72 w 142"/>
                <a:gd name="T1" fmla="*/ 179 h 212"/>
                <a:gd name="T2" fmla="*/ 60 w 142"/>
                <a:gd name="T3" fmla="*/ 172 h 212"/>
                <a:gd name="T4" fmla="*/ 56 w 142"/>
                <a:gd name="T5" fmla="*/ 144 h 212"/>
                <a:gd name="T6" fmla="*/ 60 w 142"/>
                <a:gd name="T7" fmla="*/ 117 h 212"/>
                <a:gd name="T8" fmla="*/ 72 w 142"/>
                <a:gd name="T9" fmla="*/ 110 h 212"/>
                <a:gd name="T10" fmla="*/ 84 w 142"/>
                <a:gd name="T11" fmla="*/ 117 h 212"/>
                <a:gd name="T12" fmla="*/ 87 w 142"/>
                <a:gd name="T13" fmla="*/ 144 h 212"/>
                <a:gd name="T14" fmla="*/ 83 w 142"/>
                <a:gd name="T15" fmla="*/ 172 h 212"/>
                <a:gd name="T16" fmla="*/ 72 w 142"/>
                <a:gd name="T17" fmla="*/ 179 h 212"/>
                <a:gd name="T18" fmla="*/ 72 w 142"/>
                <a:gd name="T19" fmla="*/ 212 h 212"/>
                <a:gd name="T20" fmla="*/ 102 w 142"/>
                <a:gd name="T21" fmla="*/ 208 h 212"/>
                <a:gd name="T22" fmla="*/ 124 w 142"/>
                <a:gd name="T23" fmla="*/ 195 h 212"/>
                <a:gd name="T24" fmla="*/ 137 w 142"/>
                <a:gd name="T25" fmla="*/ 170 h 212"/>
                <a:gd name="T26" fmla="*/ 142 w 142"/>
                <a:gd name="T27" fmla="*/ 134 h 212"/>
                <a:gd name="T28" fmla="*/ 138 w 142"/>
                <a:gd name="T29" fmla="*/ 104 h 212"/>
                <a:gd name="T30" fmla="*/ 128 w 142"/>
                <a:gd name="T31" fmla="*/ 84 h 212"/>
                <a:gd name="T32" fmla="*/ 112 w 142"/>
                <a:gd name="T33" fmla="*/ 74 h 212"/>
                <a:gd name="T34" fmla="*/ 92 w 142"/>
                <a:gd name="T35" fmla="*/ 71 h 212"/>
                <a:gd name="T36" fmla="*/ 70 w 142"/>
                <a:gd name="T37" fmla="*/ 75 h 212"/>
                <a:gd name="T38" fmla="*/ 57 w 142"/>
                <a:gd name="T39" fmla="*/ 87 h 212"/>
                <a:gd name="T40" fmla="*/ 56 w 142"/>
                <a:gd name="T41" fmla="*/ 87 h 212"/>
                <a:gd name="T42" fmla="*/ 56 w 142"/>
                <a:gd name="T43" fmla="*/ 54 h 212"/>
                <a:gd name="T44" fmla="*/ 61 w 142"/>
                <a:gd name="T45" fmla="*/ 39 h 212"/>
                <a:gd name="T46" fmla="*/ 71 w 142"/>
                <a:gd name="T47" fmla="*/ 34 h 212"/>
                <a:gd name="T48" fmla="*/ 82 w 142"/>
                <a:gd name="T49" fmla="*/ 38 h 212"/>
                <a:gd name="T50" fmla="*/ 86 w 142"/>
                <a:gd name="T51" fmla="*/ 54 h 212"/>
                <a:gd name="T52" fmla="*/ 138 w 142"/>
                <a:gd name="T53" fmla="*/ 54 h 212"/>
                <a:gd name="T54" fmla="*/ 135 w 142"/>
                <a:gd name="T55" fmla="*/ 34 h 212"/>
                <a:gd name="T56" fmla="*/ 125 w 142"/>
                <a:gd name="T57" fmla="*/ 16 h 212"/>
                <a:gd name="T58" fmla="*/ 105 w 142"/>
                <a:gd name="T59" fmla="*/ 4 h 212"/>
                <a:gd name="T60" fmla="*/ 72 w 142"/>
                <a:gd name="T61" fmla="*/ 0 h 212"/>
                <a:gd name="T62" fmla="*/ 34 w 142"/>
                <a:gd name="T63" fmla="*/ 7 h 212"/>
                <a:gd name="T64" fmla="*/ 12 w 142"/>
                <a:gd name="T65" fmla="*/ 26 h 212"/>
                <a:gd name="T66" fmla="*/ 2 w 142"/>
                <a:gd name="T67" fmla="*/ 58 h 212"/>
                <a:gd name="T68" fmla="*/ 0 w 142"/>
                <a:gd name="T69" fmla="*/ 101 h 212"/>
                <a:gd name="T70" fmla="*/ 0 w 142"/>
                <a:gd name="T71" fmla="*/ 124 h 212"/>
                <a:gd name="T72" fmla="*/ 4 w 142"/>
                <a:gd name="T73" fmla="*/ 167 h 212"/>
                <a:gd name="T74" fmla="*/ 18 w 142"/>
                <a:gd name="T75" fmla="*/ 194 h 212"/>
                <a:gd name="T76" fmla="*/ 41 w 142"/>
                <a:gd name="T77" fmla="*/ 208 h 212"/>
                <a:gd name="T78" fmla="*/ 72 w 142"/>
                <a:gd name="T79"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2" h="212">
                  <a:moveTo>
                    <a:pt x="72" y="179"/>
                  </a:moveTo>
                  <a:cubicBezTo>
                    <a:pt x="66" y="179"/>
                    <a:pt x="62" y="176"/>
                    <a:pt x="60" y="172"/>
                  </a:cubicBezTo>
                  <a:cubicBezTo>
                    <a:pt x="58" y="167"/>
                    <a:pt x="56" y="158"/>
                    <a:pt x="56" y="144"/>
                  </a:cubicBezTo>
                  <a:cubicBezTo>
                    <a:pt x="56" y="131"/>
                    <a:pt x="58" y="122"/>
                    <a:pt x="60" y="117"/>
                  </a:cubicBezTo>
                  <a:cubicBezTo>
                    <a:pt x="63" y="113"/>
                    <a:pt x="67" y="110"/>
                    <a:pt x="72" y="110"/>
                  </a:cubicBezTo>
                  <a:cubicBezTo>
                    <a:pt x="77" y="110"/>
                    <a:pt x="81" y="113"/>
                    <a:pt x="84" y="117"/>
                  </a:cubicBezTo>
                  <a:cubicBezTo>
                    <a:pt x="86" y="122"/>
                    <a:pt x="87" y="131"/>
                    <a:pt x="87" y="144"/>
                  </a:cubicBezTo>
                  <a:cubicBezTo>
                    <a:pt x="87" y="158"/>
                    <a:pt x="86" y="167"/>
                    <a:pt x="83" y="172"/>
                  </a:cubicBezTo>
                  <a:cubicBezTo>
                    <a:pt x="81" y="176"/>
                    <a:pt x="77" y="179"/>
                    <a:pt x="72" y="179"/>
                  </a:cubicBezTo>
                  <a:close/>
                  <a:moveTo>
                    <a:pt x="72" y="212"/>
                  </a:moveTo>
                  <a:cubicBezTo>
                    <a:pt x="83" y="212"/>
                    <a:pt x="93" y="211"/>
                    <a:pt x="102" y="208"/>
                  </a:cubicBezTo>
                  <a:cubicBezTo>
                    <a:pt x="110" y="205"/>
                    <a:pt x="118" y="201"/>
                    <a:pt x="124" y="195"/>
                  </a:cubicBezTo>
                  <a:cubicBezTo>
                    <a:pt x="130" y="189"/>
                    <a:pt x="134" y="180"/>
                    <a:pt x="137" y="170"/>
                  </a:cubicBezTo>
                  <a:cubicBezTo>
                    <a:pt x="140" y="160"/>
                    <a:pt x="142" y="148"/>
                    <a:pt x="142" y="134"/>
                  </a:cubicBezTo>
                  <a:cubicBezTo>
                    <a:pt x="142" y="122"/>
                    <a:pt x="141" y="112"/>
                    <a:pt x="138" y="104"/>
                  </a:cubicBezTo>
                  <a:cubicBezTo>
                    <a:pt x="136" y="96"/>
                    <a:pt x="133" y="89"/>
                    <a:pt x="128" y="84"/>
                  </a:cubicBezTo>
                  <a:cubicBezTo>
                    <a:pt x="124" y="79"/>
                    <a:pt x="118" y="76"/>
                    <a:pt x="112" y="74"/>
                  </a:cubicBezTo>
                  <a:cubicBezTo>
                    <a:pt x="106" y="72"/>
                    <a:pt x="100" y="71"/>
                    <a:pt x="92" y="71"/>
                  </a:cubicBezTo>
                  <a:cubicBezTo>
                    <a:pt x="84" y="71"/>
                    <a:pt x="77" y="72"/>
                    <a:pt x="70" y="75"/>
                  </a:cubicBezTo>
                  <a:cubicBezTo>
                    <a:pt x="64" y="78"/>
                    <a:pt x="59" y="82"/>
                    <a:pt x="57" y="87"/>
                  </a:cubicBezTo>
                  <a:cubicBezTo>
                    <a:pt x="56" y="87"/>
                    <a:pt x="56" y="87"/>
                    <a:pt x="56" y="87"/>
                  </a:cubicBezTo>
                  <a:cubicBezTo>
                    <a:pt x="56" y="54"/>
                    <a:pt x="56" y="54"/>
                    <a:pt x="56" y="54"/>
                  </a:cubicBezTo>
                  <a:cubicBezTo>
                    <a:pt x="56" y="47"/>
                    <a:pt x="58" y="42"/>
                    <a:pt x="61" y="39"/>
                  </a:cubicBezTo>
                  <a:cubicBezTo>
                    <a:pt x="64" y="36"/>
                    <a:pt x="68" y="34"/>
                    <a:pt x="71" y="34"/>
                  </a:cubicBezTo>
                  <a:cubicBezTo>
                    <a:pt x="77" y="34"/>
                    <a:pt x="80" y="36"/>
                    <a:pt x="82" y="38"/>
                  </a:cubicBezTo>
                  <a:cubicBezTo>
                    <a:pt x="85" y="42"/>
                    <a:pt x="86" y="47"/>
                    <a:pt x="86" y="54"/>
                  </a:cubicBezTo>
                  <a:cubicBezTo>
                    <a:pt x="138" y="54"/>
                    <a:pt x="138" y="54"/>
                    <a:pt x="138" y="54"/>
                  </a:cubicBezTo>
                  <a:cubicBezTo>
                    <a:pt x="138" y="47"/>
                    <a:pt x="137" y="40"/>
                    <a:pt x="135" y="34"/>
                  </a:cubicBezTo>
                  <a:cubicBezTo>
                    <a:pt x="133" y="27"/>
                    <a:pt x="130" y="21"/>
                    <a:pt x="125" y="16"/>
                  </a:cubicBezTo>
                  <a:cubicBezTo>
                    <a:pt x="120" y="11"/>
                    <a:pt x="113" y="7"/>
                    <a:pt x="105" y="4"/>
                  </a:cubicBezTo>
                  <a:cubicBezTo>
                    <a:pt x="96" y="2"/>
                    <a:pt x="85" y="0"/>
                    <a:pt x="72" y="0"/>
                  </a:cubicBezTo>
                  <a:cubicBezTo>
                    <a:pt x="56" y="0"/>
                    <a:pt x="44" y="2"/>
                    <a:pt x="34" y="7"/>
                  </a:cubicBezTo>
                  <a:cubicBezTo>
                    <a:pt x="25" y="11"/>
                    <a:pt x="18" y="18"/>
                    <a:pt x="12" y="26"/>
                  </a:cubicBezTo>
                  <a:cubicBezTo>
                    <a:pt x="7" y="35"/>
                    <a:pt x="4" y="46"/>
                    <a:pt x="2" y="58"/>
                  </a:cubicBezTo>
                  <a:cubicBezTo>
                    <a:pt x="1" y="70"/>
                    <a:pt x="0" y="85"/>
                    <a:pt x="0" y="101"/>
                  </a:cubicBezTo>
                  <a:cubicBezTo>
                    <a:pt x="0" y="124"/>
                    <a:pt x="0" y="124"/>
                    <a:pt x="0" y="124"/>
                  </a:cubicBezTo>
                  <a:cubicBezTo>
                    <a:pt x="0" y="141"/>
                    <a:pt x="1" y="155"/>
                    <a:pt x="4" y="167"/>
                  </a:cubicBezTo>
                  <a:cubicBezTo>
                    <a:pt x="7" y="178"/>
                    <a:pt x="12" y="187"/>
                    <a:pt x="18" y="194"/>
                  </a:cubicBezTo>
                  <a:cubicBezTo>
                    <a:pt x="24" y="201"/>
                    <a:pt x="31" y="205"/>
                    <a:pt x="41" y="208"/>
                  </a:cubicBezTo>
                  <a:cubicBezTo>
                    <a:pt x="50" y="211"/>
                    <a:pt x="60" y="212"/>
                    <a:pt x="72" y="2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9" name="Freeform 174">
              <a:extLst>
                <a:ext uri="{FF2B5EF4-FFF2-40B4-BE49-F238E27FC236}">
                  <a16:creationId xmlns="" xmlns:a16="http://schemas.microsoft.com/office/drawing/2014/main" id="{56585991-3576-4408-AC47-AE81E61656C3}"/>
                </a:ext>
              </a:extLst>
            </p:cNvPr>
            <p:cNvSpPr>
              <a:spLocks/>
            </p:cNvSpPr>
            <p:nvPr/>
          </p:nvSpPr>
          <p:spPr bwMode="auto">
            <a:xfrm>
              <a:off x="6661150" y="3835400"/>
              <a:ext cx="947738" cy="949325"/>
            </a:xfrm>
            <a:custGeom>
              <a:avLst/>
              <a:gdLst>
                <a:gd name="T0" fmla="*/ 0 w 597"/>
                <a:gd name="T1" fmla="*/ 299 h 598"/>
                <a:gd name="T2" fmla="*/ 298 w 597"/>
                <a:gd name="T3" fmla="*/ 0 h 598"/>
                <a:gd name="T4" fmla="*/ 597 w 597"/>
                <a:gd name="T5" fmla="*/ 299 h 598"/>
                <a:gd name="T6" fmla="*/ 298 w 597"/>
                <a:gd name="T7" fmla="*/ 598 h 598"/>
                <a:gd name="T8" fmla="*/ 0 w 597"/>
                <a:gd name="T9" fmla="*/ 299 h 598"/>
              </a:gdLst>
              <a:ahLst/>
              <a:cxnLst>
                <a:cxn ang="0">
                  <a:pos x="T0" y="T1"/>
                </a:cxn>
                <a:cxn ang="0">
                  <a:pos x="T2" y="T3"/>
                </a:cxn>
                <a:cxn ang="0">
                  <a:pos x="T4" y="T5"/>
                </a:cxn>
                <a:cxn ang="0">
                  <a:pos x="T6" y="T7"/>
                </a:cxn>
                <a:cxn ang="0">
                  <a:pos x="T8" y="T9"/>
                </a:cxn>
              </a:cxnLst>
              <a:rect l="0" t="0" r="r" b="b"/>
              <a:pathLst>
                <a:path w="597" h="598">
                  <a:moveTo>
                    <a:pt x="0" y="299"/>
                  </a:moveTo>
                  <a:lnTo>
                    <a:pt x="298" y="0"/>
                  </a:lnTo>
                  <a:lnTo>
                    <a:pt x="597" y="299"/>
                  </a:lnTo>
                  <a:lnTo>
                    <a:pt x="298" y="598"/>
                  </a:lnTo>
                  <a:lnTo>
                    <a:pt x="0" y="2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0" name="Freeform 175">
              <a:extLst>
                <a:ext uri="{FF2B5EF4-FFF2-40B4-BE49-F238E27FC236}">
                  <a16:creationId xmlns="" xmlns:a16="http://schemas.microsoft.com/office/drawing/2014/main" id="{3D017A29-D94C-4EB6-8C32-BD21E36CC8C8}"/>
                </a:ext>
              </a:extLst>
            </p:cNvPr>
            <p:cNvSpPr>
              <a:spLocks/>
            </p:cNvSpPr>
            <p:nvPr/>
          </p:nvSpPr>
          <p:spPr bwMode="auto">
            <a:xfrm>
              <a:off x="6661150" y="3835400"/>
              <a:ext cx="947738" cy="949325"/>
            </a:xfrm>
            <a:custGeom>
              <a:avLst/>
              <a:gdLst>
                <a:gd name="T0" fmla="*/ 0 w 597"/>
                <a:gd name="T1" fmla="*/ 299 h 598"/>
                <a:gd name="T2" fmla="*/ 298 w 597"/>
                <a:gd name="T3" fmla="*/ 0 h 598"/>
                <a:gd name="T4" fmla="*/ 597 w 597"/>
                <a:gd name="T5" fmla="*/ 299 h 598"/>
                <a:gd name="T6" fmla="*/ 298 w 597"/>
                <a:gd name="T7" fmla="*/ 598 h 598"/>
                <a:gd name="T8" fmla="*/ 0 w 597"/>
                <a:gd name="T9" fmla="*/ 299 h 598"/>
              </a:gdLst>
              <a:ahLst/>
              <a:cxnLst>
                <a:cxn ang="0">
                  <a:pos x="T0" y="T1"/>
                </a:cxn>
                <a:cxn ang="0">
                  <a:pos x="T2" y="T3"/>
                </a:cxn>
                <a:cxn ang="0">
                  <a:pos x="T4" y="T5"/>
                </a:cxn>
                <a:cxn ang="0">
                  <a:pos x="T6" y="T7"/>
                </a:cxn>
                <a:cxn ang="0">
                  <a:pos x="T8" y="T9"/>
                </a:cxn>
              </a:cxnLst>
              <a:rect l="0" t="0" r="r" b="b"/>
              <a:pathLst>
                <a:path w="597" h="598">
                  <a:moveTo>
                    <a:pt x="0" y="299"/>
                  </a:moveTo>
                  <a:lnTo>
                    <a:pt x="298" y="0"/>
                  </a:lnTo>
                  <a:lnTo>
                    <a:pt x="597" y="299"/>
                  </a:lnTo>
                  <a:lnTo>
                    <a:pt x="298" y="598"/>
                  </a:lnTo>
                  <a:lnTo>
                    <a:pt x="0" y="299"/>
                  </a:lnTo>
                  <a:close/>
                </a:path>
              </a:pathLst>
            </a:custGeom>
            <a:noFill/>
            <a:ln w="269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1" name="Freeform 176">
              <a:extLst>
                <a:ext uri="{FF2B5EF4-FFF2-40B4-BE49-F238E27FC236}">
                  <a16:creationId xmlns="" xmlns:a16="http://schemas.microsoft.com/office/drawing/2014/main" id="{FAEADE3A-9F79-4102-82BC-F638AE37E26C}"/>
                </a:ext>
              </a:extLst>
            </p:cNvPr>
            <p:cNvSpPr>
              <a:spLocks/>
            </p:cNvSpPr>
            <p:nvPr/>
          </p:nvSpPr>
          <p:spPr bwMode="auto">
            <a:xfrm>
              <a:off x="6958013" y="3836988"/>
              <a:ext cx="354013" cy="354013"/>
            </a:xfrm>
            <a:custGeom>
              <a:avLst/>
              <a:gdLst>
                <a:gd name="T0" fmla="*/ 0 w 223"/>
                <a:gd name="T1" fmla="*/ 111 h 223"/>
                <a:gd name="T2" fmla="*/ 112 w 223"/>
                <a:gd name="T3" fmla="*/ 0 h 223"/>
                <a:gd name="T4" fmla="*/ 223 w 223"/>
                <a:gd name="T5" fmla="*/ 111 h 223"/>
                <a:gd name="T6" fmla="*/ 112 w 223"/>
                <a:gd name="T7" fmla="*/ 223 h 223"/>
                <a:gd name="T8" fmla="*/ 0 w 223"/>
                <a:gd name="T9" fmla="*/ 111 h 223"/>
              </a:gdLst>
              <a:ahLst/>
              <a:cxnLst>
                <a:cxn ang="0">
                  <a:pos x="T0" y="T1"/>
                </a:cxn>
                <a:cxn ang="0">
                  <a:pos x="T2" y="T3"/>
                </a:cxn>
                <a:cxn ang="0">
                  <a:pos x="T4" y="T5"/>
                </a:cxn>
                <a:cxn ang="0">
                  <a:pos x="T6" y="T7"/>
                </a:cxn>
                <a:cxn ang="0">
                  <a:pos x="T8" y="T9"/>
                </a:cxn>
              </a:cxnLst>
              <a:rect l="0" t="0" r="r" b="b"/>
              <a:pathLst>
                <a:path w="223" h="223">
                  <a:moveTo>
                    <a:pt x="0" y="111"/>
                  </a:moveTo>
                  <a:lnTo>
                    <a:pt x="112" y="0"/>
                  </a:lnTo>
                  <a:lnTo>
                    <a:pt x="223" y="111"/>
                  </a:lnTo>
                  <a:lnTo>
                    <a:pt x="112" y="223"/>
                  </a:lnTo>
                  <a:lnTo>
                    <a:pt x="0" y="1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2" name="Freeform 177">
              <a:extLst>
                <a:ext uri="{FF2B5EF4-FFF2-40B4-BE49-F238E27FC236}">
                  <a16:creationId xmlns="" xmlns:a16="http://schemas.microsoft.com/office/drawing/2014/main" id="{4C4BFEBD-46AE-4C96-8725-4C494337E034}"/>
                </a:ext>
              </a:extLst>
            </p:cNvPr>
            <p:cNvSpPr>
              <a:spLocks noEditPoints="1"/>
            </p:cNvSpPr>
            <p:nvPr/>
          </p:nvSpPr>
          <p:spPr bwMode="auto">
            <a:xfrm>
              <a:off x="7069138" y="3881438"/>
              <a:ext cx="127000" cy="133350"/>
            </a:xfrm>
            <a:custGeom>
              <a:avLst/>
              <a:gdLst>
                <a:gd name="T0" fmla="*/ 326 w 346"/>
                <a:gd name="T1" fmla="*/ 176 h 364"/>
                <a:gd name="T2" fmla="*/ 313 w 346"/>
                <a:gd name="T3" fmla="*/ 107 h 364"/>
                <a:gd name="T4" fmla="*/ 309 w 346"/>
                <a:gd name="T5" fmla="*/ 108 h 364"/>
                <a:gd name="T6" fmla="*/ 310 w 346"/>
                <a:gd name="T7" fmla="*/ 176 h 364"/>
                <a:gd name="T8" fmla="*/ 314 w 346"/>
                <a:gd name="T9" fmla="*/ 235 h 364"/>
                <a:gd name="T10" fmla="*/ 272 w 346"/>
                <a:gd name="T11" fmla="*/ 306 h 364"/>
                <a:gd name="T12" fmla="*/ 237 w 346"/>
                <a:gd name="T13" fmla="*/ 351 h 364"/>
                <a:gd name="T14" fmla="*/ 225 w 346"/>
                <a:gd name="T15" fmla="*/ 363 h 364"/>
                <a:gd name="T16" fmla="*/ 142 w 346"/>
                <a:gd name="T17" fmla="*/ 362 h 364"/>
                <a:gd name="T18" fmla="*/ 130 w 346"/>
                <a:gd name="T19" fmla="*/ 349 h 364"/>
                <a:gd name="T20" fmla="*/ 95 w 346"/>
                <a:gd name="T21" fmla="*/ 311 h 364"/>
                <a:gd name="T22" fmla="*/ 50 w 346"/>
                <a:gd name="T23" fmla="*/ 236 h 364"/>
                <a:gd name="T24" fmla="*/ 47 w 346"/>
                <a:gd name="T25" fmla="*/ 157 h 364"/>
                <a:gd name="T26" fmla="*/ 47 w 346"/>
                <a:gd name="T27" fmla="*/ 110 h 364"/>
                <a:gd name="T28" fmla="*/ 37 w 346"/>
                <a:gd name="T29" fmla="*/ 194 h 364"/>
                <a:gd name="T30" fmla="*/ 58 w 346"/>
                <a:gd name="T31" fmla="*/ 61 h 364"/>
                <a:gd name="T32" fmla="*/ 160 w 346"/>
                <a:gd name="T33" fmla="*/ 10 h 364"/>
                <a:gd name="T34" fmla="*/ 219 w 346"/>
                <a:gd name="T35" fmla="*/ 12 h 364"/>
                <a:gd name="T36" fmla="*/ 326 w 346"/>
                <a:gd name="T37" fmla="*/ 80 h 364"/>
                <a:gd name="T38" fmla="*/ 344 w 346"/>
                <a:gd name="T39" fmla="*/ 119 h 364"/>
                <a:gd name="T40" fmla="*/ 334 w 346"/>
                <a:gd name="T41" fmla="*/ 177 h 364"/>
                <a:gd name="T42" fmla="*/ 326 w 346"/>
                <a:gd name="T43" fmla="*/ 176 h 364"/>
                <a:gd name="T44" fmla="*/ 298 w 346"/>
                <a:gd name="T45" fmla="*/ 217 h 364"/>
                <a:gd name="T46" fmla="*/ 276 w 346"/>
                <a:gd name="T47" fmla="*/ 203 h 364"/>
                <a:gd name="T48" fmla="*/ 231 w 346"/>
                <a:gd name="T49" fmla="*/ 204 h 364"/>
                <a:gd name="T50" fmla="*/ 219 w 346"/>
                <a:gd name="T51" fmla="*/ 231 h 364"/>
                <a:gd name="T52" fmla="*/ 251 w 346"/>
                <a:gd name="T53" fmla="*/ 257 h 364"/>
                <a:gd name="T54" fmla="*/ 266 w 346"/>
                <a:gd name="T55" fmla="*/ 258 h 364"/>
                <a:gd name="T56" fmla="*/ 298 w 346"/>
                <a:gd name="T57" fmla="*/ 217 h 364"/>
                <a:gd name="T58" fmla="*/ 124 w 346"/>
                <a:gd name="T59" fmla="*/ 199 h 364"/>
                <a:gd name="T60" fmla="*/ 103 w 346"/>
                <a:gd name="T61" fmla="*/ 203 h 364"/>
                <a:gd name="T62" fmla="*/ 78 w 346"/>
                <a:gd name="T63" fmla="*/ 223 h 364"/>
                <a:gd name="T64" fmla="*/ 97 w 346"/>
                <a:gd name="T65" fmla="*/ 251 h 364"/>
                <a:gd name="T66" fmla="*/ 127 w 346"/>
                <a:gd name="T67" fmla="*/ 248 h 364"/>
                <a:gd name="T68" fmla="*/ 150 w 346"/>
                <a:gd name="T69" fmla="*/ 224 h 364"/>
                <a:gd name="T70" fmla="*/ 145 w 346"/>
                <a:gd name="T71" fmla="*/ 204 h 364"/>
                <a:gd name="T72" fmla="*/ 124 w 346"/>
                <a:gd name="T73" fmla="*/ 199 h 364"/>
                <a:gd name="T74" fmla="*/ 155 w 346"/>
                <a:gd name="T75" fmla="*/ 327 h 364"/>
                <a:gd name="T76" fmla="*/ 189 w 346"/>
                <a:gd name="T77" fmla="*/ 325 h 364"/>
                <a:gd name="T78" fmla="*/ 209 w 346"/>
                <a:gd name="T79" fmla="*/ 307 h 364"/>
                <a:gd name="T80" fmla="*/ 194 w 346"/>
                <a:gd name="T81" fmla="*/ 276 h 364"/>
                <a:gd name="T82" fmla="*/ 173 w 346"/>
                <a:gd name="T83" fmla="*/ 278 h 364"/>
                <a:gd name="T84" fmla="*/ 155 w 346"/>
                <a:gd name="T85" fmla="*/ 32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6" h="364">
                  <a:moveTo>
                    <a:pt x="326" y="176"/>
                  </a:moveTo>
                  <a:cubicBezTo>
                    <a:pt x="313" y="107"/>
                    <a:pt x="313" y="107"/>
                    <a:pt x="313" y="107"/>
                  </a:cubicBezTo>
                  <a:cubicBezTo>
                    <a:pt x="309" y="108"/>
                    <a:pt x="309" y="108"/>
                    <a:pt x="309" y="108"/>
                  </a:cubicBezTo>
                  <a:cubicBezTo>
                    <a:pt x="310" y="176"/>
                    <a:pt x="310" y="176"/>
                    <a:pt x="310" y="176"/>
                  </a:cubicBezTo>
                  <a:cubicBezTo>
                    <a:pt x="310" y="195"/>
                    <a:pt x="310" y="216"/>
                    <a:pt x="314" y="235"/>
                  </a:cubicBezTo>
                  <a:cubicBezTo>
                    <a:pt x="321" y="272"/>
                    <a:pt x="301" y="293"/>
                    <a:pt x="272" y="306"/>
                  </a:cubicBezTo>
                  <a:cubicBezTo>
                    <a:pt x="251" y="316"/>
                    <a:pt x="237" y="326"/>
                    <a:pt x="237" y="351"/>
                  </a:cubicBezTo>
                  <a:cubicBezTo>
                    <a:pt x="237" y="355"/>
                    <a:pt x="229" y="363"/>
                    <a:pt x="225" y="363"/>
                  </a:cubicBezTo>
                  <a:cubicBezTo>
                    <a:pt x="197" y="364"/>
                    <a:pt x="169" y="363"/>
                    <a:pt x="142" y="362"/>
                  </a:cubicBezTo>
                  <a:cubicBezTo>
                    <a:pt x="138" y="362"/>
                    <a:pt x="132" y="354"/>
                    <a:pt x="130" y="349"/>
                  </a:cubicBezTo>
                  <a:cubicBezTo>
                    <a:pt x="125" y="329"/>
                    <a:pt x="111" y="319"/>
                    <a:pt x="95" y="311"/>
                  </a:cubicBezTo>
                  <a:cubicBezTo>
                    <a:pt x="61" y="297"/>
                    <a:pt x="49" y="271"/>
                    <a:pt x="50" y="236"/>
                  </a:cubicBezTo>
                  <a:cubicBezTo>
                    <a:pt x="51" y="209"/>
                    <a:pt x="48" y="183"/>
                    <a:pt x="47" y="157"/>
                  </a:cubicBezTo>
                  <a:cubicBezTo>
                    <a:pt x="46" y="142"/>
                    <a:pt x="47" y="127"/>
                    <a:pt x="47" y="110"/>
                  </a:cubicBezTo>
                  <a:cubicBezTo>
                    <a:pt x="29" y="136"/>
                    <a:pt x="42" y="166"/>
                    <a:pt x="37" y="194"/>
                  </a:cubicBezTo>
                  <a:cubicBezTo>
                    <a:pt x="0" y="146"/>
                    <a:pt x="9" y="89"/>
                    <a:pt x="58" y="61"/>
                  </a:cubicBezTo>
                  <a:cubicBezTo>
                    <a:pt x="91" y="42"/>
                    <a:pt x="125" y="26"/>
                    <a:pt x="160" y="10"/>
                  </a:cubicBezTo>
                  <a:cubicBezTo>
                    <a:pt x="179" y="1"/>
                    <a:pt x="200" y="0"/>
                    <a:pt x="219" y="12"/>
                  </a:cubicBezTo>
                  <a:cubicBezTo>
                    <a:pt x="326" y="80"/>
                    <a:pt x="326" y="80"/>
                    <a:pt x="326" y="80"/>
                  </a:cubicBezTo>
                  <a:cubicBezTo>
                    <a:pt x="340" y="89"/>
                    <a:pt x="346" y="102"/>
                    <a:pt x="344" y="119"/>
                  </a:cubicBezTo>
                  <a:cubicBezTo>
                    <a:pt x="342" y="138"/>
                    <a:pt x="338" y="157"/>
                    <a:pt x="334" y="177"/>
                  </a:cubicBezTo>
                  <a:cubicBezTo>
                    <a:pt x="326" y="176"/>
                    <a:pt x="326" y="176"/>
                    <a:pt x="326" y="176"/>
                  </a:cubicBezTo>
                  <a:close/>
                  <a:moveTo>
                    <a:pt x="298" y="217"/>
                  </a:moveTo>
                  <a:cubicBezTo>
                    <a:pt x="289" y="211"/>
                    <a:pt x="283" y="204"/>
                    <a:pt x="276" y="203"/>
                  </a:cubicBezTo>
                  <a:cubicBezTo>
                    <a:pt x="261" y="202"/>
                    <a:pt x="246" y="203"/>
                    <a:pt x="231" y="204"/>
                  </a:cubicBezTo>
                  <a:cubicBezTo>
                    <a:pt x="216" y="205"/>
                    <a:pt x="210" y="220"/>
                    <a:pt x="219" y="231"/>
                  </a:cubicBezTo>
                  <a:cubicBezTo>
                    <a:pt x="229" y="241"/>
                    <a:pt x="240" y="249"/>
                    <a:pt x="251" y="257"/>
                  </a:cubicBezTo>
                  <a:cubicBezTo>
                    <a:pt x="254" y="260"/>
                    <a:pt x="263" y="261"/>
                    <a:pt x="266" y="258"/>
                  </a:cubicBezTo>
                  <a:cubicBezTo>
                    <a:pt x="276" y="246"/>
                    <a:pt x="286" y="233"/>
                    <a:pt x="298" y="217"/>
                  </a:cubicBezTo>
                  <a:close/>
                  <a:moveTo>
                    <a:pt x="124" y="199"/>
                  </a:moveTo>
                  <a:cubicBezTo>
                    <a:pt x="117" y="200"/>
                    <a:pt x="109" y="200"/>
                    <a:pt x="103" y="203"/>
                  </a:cubicBezTo>
                  <a:cubicBezTo>
                    <a:pt x="93" y="209"/>
                    <a:pt x="77" y="217"/>
                    <a:pt x="78" y="223"/>
                  </a:cubicBezTo>
                  <a:cubicBezTo>
                    <a:pt x="78" y="233"/>
                    <a:pt x="88" y="245"/>
                    <a:pt x="97" y="251"/>
                  </a:cubicBezTo>
                  <a:cubicBezTo>
                    <a:pt x="104" y="255"/>
                    <a:pt x="118" y="252"/>
                    <a:pt x="127" y="248"/>
                  </a:cubicBezTo>
                  <a:cubicBezTo>
                    <a:pt x="136" y="243"/>
                    <a:pt x="143" y="233"/>
                    <a:pt x="150" y="224"/>
                  </a:cubicBezTo>
                  <a:cubicBezTo>
                    <a:pt x="158" y="216"/>
                    <a:pt x="157" y="208"/>
                    <a:pt x="145" y="204"/>
                  </a:cubicBezTo>
                  <a:cubicBezTo>
                    <a:pt x="138" y="201"/>
                    <a:pt x="131" y="201"/>
                    <a:pt x="124" y="199"/>
                  </a:cubicBezTo>
                  <a:close/>
                  <a:moveTo>
                    <a:pt x="155" y="327"/>
                  </a:moveTo>
                  <a:cubicBezTo>
                    <a:pt x="170" y="326"/>
                    <a:pt x="180" y="322"/>
                    <a:pt x="189" y="325"/>
                  </a:cubicBezTo>
                  <a:cubicBezTo>
                    <a:pt x="210" y="330"/>
                    <a:pt x="214" y="328"/>
                    <a:pt x="209" y="307"/>
                  </a:cubicBezTo>
                  <a:cubicBezTo>
                    <a:pt x="207" y="296"/>
                    <a:pt x="201" y="285"/>
                    <a:pt x="194" y="276"/>
                  </a:cubicBezTo>
                  <a:cubicBezTo>
                    <a:pt x="188" y="267"/>
                    <a:pt x="178" y="267"/>
                    <a:pt x="173" y="278"/>
                  </a:cubicBezTo>
                  <a:cubicBezTo>
                    <a:pt x="166" y="293"/>
                    <a:pt x="162" y="309"/>
                    <a:pt x="155" y="3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3" name="Freeform 178">
              <a:extLst>
                <a:ext uri="{FF2B5EF4-FFF2-40B4-BE49-F238E27FC236}">
                  <a16:creationId xmlns="" xmlns:a16="http://schemas.microsoft.com/office/drawing/2014/main" id="{EF188676-88A7-43E6-8CA6-5A51F8343D96}"/>
                </a:ext>
              </a:extLst>
            </p:cNvPr>
            <p:cNvSpPr>
              <a:spLocks/>
            </p:cNvSpPr>
            <p:nvPr/>
          </p:nvSpPr>
          <p:spPr bwMode="auto">
            <a:xfrm>
              <a:off x="7026275" y="3967163"/>
              <a:ext cx="74613" cy="49213"/>
            </a:xfrm>
            <a:custGeom>
              <a:avLst/>
              <a:gdLst>
                <a:gd name="T0" fmla="*/ 30 w 204"/>
                <a:gd name="T1" fmla="*/ 37 h 131"/>
                <a:gd name="T2" fmla="*/ 12 w 204"/>
                <a:gd name="T3" fmla="*/ 31 h 131"/>
                <a:gd name="T4" fmla="*/ 14 w 204"/>
                <a:gd name="T5" fmla="*/ 5 h 131"/>
                <a:gd name="T6" fmla="*/ 31 w 204"/>
                <a:gd name="T7" fmla="*/ 0 h 131"/>
                <a:gd name="T8" fmla="*/ 41 w 204"/>
                <a:gd name="T9" fmla="*/ 8 h 131"/>
                <a:gd name="T10" fmla="*/ 185 w 204"/>
                <a:gd name="T11" fmla="*/ 104 h 131"/>
                <a:gd name="T12" fmla="*/ 198 w 204"/>
                <a:gd name="T13" fmla="*/ 125 h 131"/>
                <a:gd name="T14" fmla="*/ 175 w 204"/>
                <a:gd name="T15" fmla="*/ 128 h 131"/>
                <a:gd name="T16" fmla="*/ 92 w 204"/>
                <a:gd name="T17" fmla="*/ 97 h 131"/>
                <a:gd name="T18" fmla="*/ 44 w 204"/>
                <a:gd name="T19" fmla="*/ 98 h 131"/>
                <a:gd name="T20" fmla="*/ 26 w 204"/>
                <a:gd name="T21" fmla="*/ 101 h 131"/>
                <a:gd name="T22" fmla="*/ 3 w 204"/>
                <a:gd name="T23" fmla="*/ 92 h 131"/>
                <a:gd name="T24" fmla="*/ 8 w 204"/>
                <a:gd name="T25" fmla="*/ 65 h 131"/>
                <a:gd name="T26" fmla="*/ 30 w 204"/>
                <a:gd name="T27" fmla="*/ 3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131">
                  <a:moveTo>
                    <a:pt x="30" y="37"/>
                  </a:moveTo>
                  <a:cubicBezTo>
                    <a:pt x="21" y="34"/>
                    <a:pt x="12" y="33"/>
                    <a:pt x="12" y="31"/>
                  </a:cubicBezTo>
                  <a:cubicBezTo>
                    <a:pt x="11" y="22"/>
                    <a:pt x="11" y="13"/>
                    <a:pt x="14" y="5"/>
                  </a:cubicBezTo>
                  <a:cubicBezTo>
                    <a:pt x="15" y="1"/>
                    <a:pt x="25" y="0"/>
                    <a:pt x="31" y="0"/>
                  </a:cubicBezTo>
                  <a:cubicBezTo>
                    <a:pt x="34" y="0"/>
                    <a:pt x="38" y="4"/>
                    <a:pt x="41" y="8"/>
                  </a:cubicBezTo>
                  <a:cubicBezTo>
                    <a:pt x="81" y="52"/>
                    <a:pt x="133" y="79"/>
                    <a:pt x="185" y="104"/>
                  </a:cubicBezTo>
                  <a:cubicBezTo>
                    <a:pt x="196" y="109"/>
                    <a:pt x="204" y="115"/>
                    <a:pt x="198" y="125"/>
                  </a:cubicBezTo>
                  <a:cubicBezTo>
                    <a:pt x="196" y="130"/>
                    <a:pt x="182" y="131"/>
                    <a:pt x="175" y="128"/>
                  </a:cubicBezTo>
                  <a:cubicBezTo>
                    <a:pt x="147" y="119"/>
                    <a:pt x="120" y="105"/>
                    <a:pt x="92" y="97"/>
                  </a:cubicBezTo>
                  <a:cubicBezTo>
                    <a:pt x="77" y="93"/>
                    <a:pt x="60" y="97"/>
                    <a:pt x="44" y="98"/>
                  </a:cubicBezTo>
                  <a:cubicBezTo>
                    <a:pt x="38" y="98"/>
                    <a:pt x="32" y="102"/>
                    <a:pt x="26" y="101"/>
                  </a:cubicBezTo>
                  <a:cubicBezTo>
                    <a:pt x="18" y="100"/>
                    <a:pt x="5" y="97"/>
                    <a:pt x="3" y="92"/>
                  </a:cubicBezTo>
                  <a:cubicBezTo>
                    <a:pt x="0" y="84"/>
                    <a:pt x="3" y="72"/>
                    <a:pt x="8" y="65"/>
                  </a:cubicBezTo>
                  <a:cubicBezTo>
                    <a:pt x="14" y="54"/>
                    <a:pt x="23" y="46"/>
                    <a:pt x="30"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4" name="Freeform 179">
              <a:extLst>
                <a:ext uri="{FF2B5EF4-FFF2-40B4-BE49-F238E27FC236}">
                  <a16:creationId xmlns="" xmlns:a16="http://schemas.microsoft.com/office/drawing/2014/main" id="{AFE4EB4F-050E-4478-B370-907155E8B7FA}"/>
                </a:ext>
              </a:extLst>
            </p:cNvPr>
            <p:cNvSpPr>
              <a:spLocks/>
            </p:cNvSpPr>
            <p:nvPr/>
          </p:nvSpPr>
          <p:spPr bwMode="auto">
            <a:xfrm>
              <a:off x="7165975" y="4030663"/>
              <a:ext cx="79375" cy="49213"/>
            </a:xfrm>
            <a:custGeom>
              <a:avLst/>
              <a:gdLst>
                <a:gd name="T0" fmla="*/ 181 w 216"/>
                <a:gd name="T1" fmla="*/ 85 h 132"/>
                <a:gd name="T2" fmla="*/ 186 w 216"/>
                <a:gd name="T3" fmla="*/ 61 h 132"/>
                <a:gd name="T4" fmla="*/ 171 w 216"/>
                <a:gd name="T5" fmla="*/ 96 h 132"/>
                <a:gd name="T6" fmla="*/ 145 w 216"/>
                <a:gd name="T7" fmla="*/ 131 h 132"/>
                <a:gd name="T8" fmla="*/ 115 w 216"/>
                <a:gd name="T9" fmla="*/ 105 h 132"/>
                <a:gd name="T10" fmla="*/ 115 w 216"/>
                <a:gd name="T11" fmla="*/ 74 h 132"/>
                <a:gd name="T12" fmla="*/ 0 w 216"/>
                <a:gd name="T13" fmla="*/ 16 h 132"/>
                <a:gd name="T14" fmla="*/ 36 w 216"/>
                <a:gd name="T15" fmla="*/ 6 h 132"/>
                <a:gd name="T16" fmla="*/ 85 w 216"/>
                <a:gd name="T17" fmla="*/ 28 h 132"/>
                <a:gd name="T18" fmla="*/ 154 w 216"/>
                <a:gd name="T19" fmla="*/ 35 h 132"/>
                <a:gd name="T20" fmla="*/ 196 w 216"/>
                <a:gd name="T21" fmla="*/ 36 h 132"/>
                <a:gd name="T22" fmla="*/ 202 w 216"/>
                <a:gd name="T23" fmla="*/ 71 h 132"/>
                <a:gd name="T24" fmla="*/ 186 w 216"/>
                <a:gd name="T25" fmla="*/ 86 h 132"/>
                <a:gd name="T26" fmla="*/ 181 w 216"/>
                <a:gd name="T27" fmla="*/ 8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 h="132">
                  <a:moveTo>
                    <a:pt x="181" y="85"/>
                  </a:moveTo>
                  <a:cubicBezTo>
                    <a:pt x="186" y="61"/>
                    <a:pt x="186" y="61"/>
                    <a:pt x="186" y="61"/>
                  </a:cubicBezTo>
                  <a:cubicBezTo>
                    <a:pt x="169" y="68"/>
                    <a:pt x="171" y="83"/>
                    <a:pt x="171" y="96"/>
                  </a:cubicBezTo>
                  <a:cubicBezTo>
                    <a:pt x="171" y="118"/>
                    <a:pt x="162" y="130"/>
                    <a:pt x="145" y="131"/>
                  </a:cubicBezTo>
                  <a:cubicBezTo>
                    <a:pt x="126" y="132"/>
                    <a:pt x="116" y="123"/>
                    <a:pt x="115" y="105"/>
                  </a:cubicBezTo>
                  <a:cubicBezTo>
                    <a:pt x="114" y="94"/>
                    <a:pt x="115" y="84"/>
                    <a:pt x="115" y="74"/>
                  </a:cubicBezTo>
                  <a:cubicBezTo>
                    <a:pt x="0" y="16"/>
                    <a:pt x="0" y="16"/>
                    <a:pt x="0" y="16"/>
                  </a:cubicBezTo>
                  <a:cubicBezTo>
                    <a:pt x="9" y="0"/>
                    <a:pt x="22" y="0"/>
                    <a:pt x="36" y="6"/>
                  </a:cubicBezTo>
                  <a:cubicBezTo>
                    <a:pt x="53" y="13"/>
                    <a:pt x="69" y="20"/>
                    <a:pt x="85" y="28"/>
                  </a:cubicBezTo>
                  <a:cubicBezTo>
                    <a:pt x="107" y="38"/>
                    <a:pt x="129" y="41"/>
                    <a:pt x="154" y="35"/>
                  </a:cubicBezTo>
                  <a:cubicBezTo>
                    <a:pt x="167" y="31"/>
                    <a:pt x="183" y="32"/>
                    <a:pt x="196" y="36"/>
                  </a:cubicBezTo>
                  <a:cubicBezTo>
                    <a:pt x="214" y="42"/>
                    <a:pt x="216" y="58"/>
                    <a:pt x="202" y="71"/>
                  </a:cubicBezTo>
                  <a:cubicBezTo>
                    <a:pt x="186" y="86"/>
                    <a:pt x="186" y="86"/>
                    <a:pt x="186" y="86"/>
                  </a:cubicBezTo>
                  <a:cubicBezTo>
                    <a:pt x="181" y="85"/>
                    <a:pt x="181" y="85"/>
                    <a:pt x="181"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5" name="Freeform 180">
              <a:extLst>
                <a:ext uri="{FF2B5EF4-FFF2-40B4-BE49-F238E27FC236}">
                  <a16:creationId xmlns="" xmlns:a16="http://schemas.microsoft.com/office/drawing/2014/main" id="{CC2C64DD-CF0B-45FC-A6C3-2111A523BDB9}"/>
                </a:ext>
              </a:extLst>
            </p:cNvPr>
            <p:cNvSpPr>
              <a:spLocks/>
            </p:cNvSpPr>
            <p:nvPr/>
          </p:nvSpPr>
          <p:spPr bwMode="auto">
            <a:xfrm>
              <a:off x="7172325" y="3965575"/>
              <a:ext cx="74613" cy="47625"/>
            </a:xfrm>
            <a:custGeom>
              <a:avLst/>
              <a:gdLst>
                <a:gd name="T0" fmla="*/ 172 w 199"/>
                <a:gd name="T1" fmla="*/ 59 h 130"/>
                <a:gd name="T2" fmla="*/ 192 w 199"/>
                <a:gd name="T3" fmla="*/ 55 h 130"/>
                <a:gd name="T4" fmla="*/ 165 w 199"/>
                <a:gd name="T5" fmla="*/ 94 h 130"/>
                <a:gd name="T6" fmla="*/ 66 w 199"/>
                <a:gd name="T7" fmla="*/ 108 h 130"/>
                <a:gd name="T8" fmla="*/ 25 w 199"/>
                <a:gd name="T9" fmla="*/ 128 h 130"/>
                <a:gd name="T10" fmla="*/ 6 w 199"/>
                <a:gd name="T11" fmla="*/ 124 h 130"/>
                <a:gd name="T12" fmla="*/ 14 w 199"/>
                <a:gd name="T13" fmla="*/ 102 h 130"/>
                <a:gd name="T14" fmla="*/ 77 w 199"/>
                <a:gd name="T15" fmla="*/ 70 h 130"/>
                <a:gd name="T16" fmla="*/ 133 w 199"/>
                <a:gd name="T17" fmla="*/ 16 h 130"/>
                <a:gd name="T18" fmla="*/ 160 w 199"/>
                <a:gd name="T19" fmla="*/ 0 h 130"/>
                <a:gd name="T20" fmla="*/ 172 w 199"/>
                <a:gd name="T21" fmla="*/ 28 h 130"/>
                <a:gd name="T22" fmla="*/ 172 w 199"/>
                <a:gd name="T23" fmla="*/ 5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 h="130">
                  <a:moveTo>
                    <a:pt x="172" y="59"/>
                  </a:moveTo>
                  <a:cubicBezTo>
                    <a:pt x="192" y="55"/>
                    <a:pt x="192" y="55"/>
                    <a:pt x="192" y="55"/>
                  </a:cubicBezTo>
                  <a:cubicBezTo>
                    <a:pt x="199" y="79"/>
                    <a:pt x="181" y="104"/>
                    <a:pt x="165" y="94"/>
                  </a:cubicBezTo>
                  <a:cubicBezTo>
                    <a:pt x="127" y="74"/>
                    <a:pt x="97" y="96"/>
                    <a:pt x="66" y="108"/>
                  </a:cubicBezTo>
                  <a:cubicBezTo>
                    <a:pt x="52" y="114"/>
                    <a:pt x="39" y="123"/>
                    <a:pt x="25" y="128"/>
                  </a:cubicBezTo>
                  <a:cubicBezTo>
                    <a:pt x="20" y="130"/>
                    <a:pt x="9" y="128"/>
                    <a:pt x="6" y="124"/>
                  </a:cubicBezTo>
                  <a:cubicBezTo>
                    <a:pt x="0" y="116"/>
                    <a:pt x="3" y="108"/>
                    <a:pt x="14" y="102"/>
                  </a:cubicBezTo>
                  <a:cubicBezTo>
                    <a:pt x="35" y="92"/>
                    <a:pt x="58" y="84"/>
                    <a:pt x="77" y="70"/>
                  </a:cubicBezTo>
                  <a:cubicBezTo>
                    <a:pt x="97" y="55"/>
                    <a:pt x="114" y="34"/>
                    <a:pt x="133" y="16"/>
                  </a:cubicBezTo>
                  <a:cubicBezTo>
                    <a:pt x="141" y="9"/>
                    <a:pt x="151" y="5"/>
                    <a:pt x="160" y="0"/>
                  </a:cubicBezTo>
                  <a:cubicBezTo>
                    <a:pt x="164" y="9"/>
                    <a:pt x="170" y="18"/>
                    <a:pt x="172" y="28"/>
                  </a:cubicBezTo>
                  <a:cubicBezTo>
                    <a:pt x="174" y="37"/>
                    <a:pt x="172" y="47"/>
                    <a:pt x="172" y="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6" name="Freeform 181">
              <a:extLst>
                <a:ext uri="{FF2B5EF4-FFF2-40B4-BE49-F238E27FC236}">
                  <a16:creationId xmlns="" xmlns:a16="http://schemas.microsoft.com/office/drawing/2014/main" id="{349B1991-33B1-4250-AD5F-67D044EB3F48}"/>
                </a:ext>
              </a:extLst>
            </p:cNvPr>
            <p:cNvSpPr>
              <a:spLocks/>
            </p:cNvSpPr>
            <p:nvPr/>
          </p:nvSpPr>
          <p:spPr bwMode="auto">
            <a:xfrm>
              <a:off x="7038975" y="4032250"/>
              <a:ext cx="71438" cy="46038"/>
            </a:xfrm>
            <a:custGeom>
              <a:avLst/>
              <a:gdLst>
                <a:gd name="T0" fmla="*/ 27 w 193"/>
                <a:gd name="T1" fmla="*/ 72 h 127"/>
                <a:gd name="T2" fmla="*/ 24 w 193"/>
                <a:gd name="T3" fmla="*/ 88 h 127"/>
                <a:gd name="T4" fmla="*/ 4 w 193"/>
                <a:gd name="T5" fmla="*/ 62 h 127"/>
                <a:gd name="T6" fmla="*/ 31 w 193"/>
                <a:gd name="T7" fmla="*/ 47 h 127"/>
                <a:gd name="T8" fmla="*/ 92 w 193"/>
                <a:gd name="T9" fmla="*/ 37 h 127"/>
                <a:gd name="T10" fmla="*/ 161 w 193"/>
                <a:gd name="T11" fmla="*/ 4 h 127"/>
                <a:gd name="T12" fmla="*/ 178 w 193"/>
                <a:gd name="T13" fmla="*/ 1 h 127"/>
                <a:gd name="T14" fmla="*/ 192 w 193"/>
                <a:gd name="T15" fmla="*/ 9 h 127"/>
                <a:gd name="T16" fmla="*/ 186 w 193"/>
                <a:gd name="T17" fmla="*/ 25 h 127"/>
                <a:gd name="T18" fmla="*/ 144 w 193"/>
                <a:gd name="T19" fmla="*/ 47 h 127"/>
                <a:gd name="T20" fmla="*/ 78 w 193"/>
                <a:gd name="T21" fmla="*/ 107 h 127"/>
                <a:gd name="T22" fmla="*/ 62 w 193"/>
                <a:gd name="T23" fmla="*/ 123 h 127"/>
                <a:gd name="T24" fmla="*/ 36 w 193"/>
                <a:gd name="T25" fmla="*/ 127 h 127"/>
                <a:gd name="T26" fmla="*/ 34 w 193"/>
                <a:gd name="T27" fmla="*/ 105 h 127"/>
                <a:gd name="T28" fmla="*/ 34 w 193"/>
                <a:gd name="T29" fmla="*/ 71 h 127"/>
                <a:gd name="T30" fmla="*/ 27 w 193"/>
                <a:gd name="T31" fmla="*/ 7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27">
                  <a:moveTo>
                    <a:pt x="27" y="72"/>
                  </a:moveTo>
                  <a:cubicBezTo>
                    <a:pt x="24" y="88"/>
                    <a:pt x="24" y="88"/>
                    <a:pt x="24" y="88"/>
                  </a:cubicBezTo>
                  <a:cubicBezTo>
                    <a:pt x="9" y="85"/>
                    <a:pt x="0" y="77"/>
                    <a:pt x="4" y="62"/>
                  </a:cubicBezTo>
                  <a:cubicBezTo>
                    <a:pt x="6" y="49"/>
                    <a:pt x="17" y="44"/>
                    <a:pt x="31" y="47"/>
                  </a:cubicBezTo>
                  <a:cubicBezTo>
                    <a:pt x="52" y="51"/>
                    <a:pt x="72" y="47"/>
                    <a:pt x="92" y="37"/>
                  </a:cubicBezTo>
                  <a:cubicBezTo>
                    <a:pt x="115" y="25"/>
                    <a:pt x="138" y="14"/>
                    <a:pt x="161" y="4"/>
                  </a:cubicBezTo>
                  <a:cubicBezTo>
                    <a:pt x="167" y="2"/>
                    <a:pt x="173" y="0"/>
                    <a:pt x="178" y="1"/>
                  </a:cubicBezTo>
                  <a:cubicBezTo>
                    <a:pt x="184" y="2"/>
                    <a:pt x="192" y="5"/>
                    <a:pt x="192" y="9"/>
                  </a:cubicBezTo>
                  <a:cubicBezTo>
                    <a:pt x="193" y="14"/>
                    <a:pt x="190" y="22"/>
                    <a:pt x="186" y="25"/>
                  </a:cubicBezTo>
                  <a:cubicBezTo>
                    <a:pt x="172" y="33"/>
                    <a:pt x="158" y="41"/>
                    <a:pt x="144" y="47"/>
                  </a:cubicBezTo>
                  <a:cubicBezTo>
                    <a:pt x="116" y="60"/>
                    <a:pt x="92" y="78"/>
                    <a:pt x="78" y="107"/>
                  </a:cubicBezTo>
                  <a:cubicBezTo>
                    <a:pt x="74" y="113"/>
                    <a:pt x="68" y="120"/>
                    <a:pt x="62" y="123"/>
                  </a:cubicBezTo>
                  <a:cubicBezTo>
                    <a:pt x="54" y="127"/>
                    <a:pt x="44" y="126"/>
                    <a:pt x="36" y="127"/>
                  </a:cubicBezTo>
                  <a:cubicBezTo>
                    <a:pt x="35" y="120"/>
                    <a:pt x="34" y="112"/>
                    <a:pt x="34" y="105"/>
                  </a:cubicBezTo>
                  <a:cubicBezTo>
                    <a:pt x="34" y="94"/>
                    <a:pt x="34" y="83"/>
                    <a:pt x="34" y="71"/>
                  </a:cubicBezTo>
                  <a:cubicBezTo>
                    <a:pt x="27" y="72"/>
                    <a:pt x="27" y="72"/>
                    <a:pt x="27"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7" name="Freeform 182">
              <a:extLst>
                <a:ext uri="{FF2B5EF4-FFF2-40B4-BE49-F238E27FC236}">
                  <a16:creationId xmlns="" xmlns:a16="http://schemas.microsoft.com/office/drawing/2014/main" id="{DD9C78A7-ACB5-447E-B273-8F4E68A24665}"/>
                </a:ext>
              </a:extLst>
            </p:cNvPr>
            <p:cNvSpPr>
              <a:spLocks/>
            </p:cNvSpPr>
            <p:nvPr/>
          </p:nvSpPr>
          <p:spPr bwMode="auto">
            <a:xfrm>
              <a:off x="7105650" y="4006850"/>
              <a:ext cx="66675" cy="39688"/>
            </a:xfrm>
            <a:custGeom>
              <a:avLst/>
              <a:gdLst>
                <a:gd name="T0" fmla="*/ 175 w 182"/>
                <a:gd name="T1" fmla="*/ 0 h 111"/>
                <a:gd name="T2" fmla="*/ 179 w 182"/>
                <a:gd name="T3" fmla="*/ 43 h 111"/>
                <a:gd name="T4" fmla="*/ 154 w 182"/>
                <a:gd name="T5" fmla="*/ 78 h 111"/>
                <a:gd name="T6" fmla="*/ 111 w 182"/>
                <a:gd name="T7" fmla="*/ 102 h 111"/>
                <a:gd name="T8" fmla="*/ 95 w 182"/>
                <a:gd name="T9" fmla="*/ 107 h 111"/>
                <a:gd name="T10" fmla="*/ 8 w 182"/>
                <a:gd name="T11" fmla="*/ 16 h 111"/>
                <a:gd name="T12" fmla="*/ 39 w 182"/>
                <a:gd name="T13" fmla="*/ 52 h 111"/>
                <a:gd name="T14" fmla="*/ 100 w 182"/>
                <a:gd name="T15" fmla="*/ 66 h 111"/>
                <a:gd name="T16" fmla="*/ 175 w 182"/>
                <a:gd name="T1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11">
                  <a:moveTo>
                    <a:pt x="175" y="0"/>
                  </a:moveTo>
                  <a:cubicBezTo>
                    <a:pt x="177" y="14"/>
                    <a:pt x="182" y="30"/>
                    <a:pt x="179" y="43"/>
                  </a:cubicBezTo>
                  <a:cubicBezTo>
                    <a:pt x="176" y="56"/>
                    <a:pt x="165" y="69"/>
                    <a:pt x="154" y="78"/>
                  </a:cubicBezTo>
                  <a:cubicBezTo>
                    <a:pt x="142" y="88"/>
                    <a:pt x="126" y="95"/>
                    <a:pt x="111" y="102"/>
                  </a:cubicBezTo>
                  <a:cubicBezTo>
                    <a:pt x="106" y="105"/>
                    <a:pt x="100" y="107"/>
                    <a:pt x="95" y="107"/>
                  </a:cubicBezTo>
                  <a:cubicBezTo>
                    <a:pt x="46" y="111"/>
                    <a:pt x="0" y="59"/>
                    <a:pt x="8" y="16"/>
                  </a:cubicBezTo>
                  <a:cubicBezTo>
                    <a:pt x="17" y="27"/>
                    <a:pt x="26" y="45"/>
                    <a:pt x="39" y="52"/>
                  </a:cubicBezTo>
                  <a:cubicBezTo>
                    <a:pt x="57" y="62"/>
                    <a:pt x="80" y="68"/>
                    <a:pt x="100" y="66"/>
                  </a:cubicBezTo>
                  <a:cubicBezTo>
                    <a:pt x="143" y="63"/>
                    <a:pt x="163" y="42"/>
                    <a:pt x="1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8" name="Freeform 183">
              <a:extLst>
                <a:ext uri="{FF2B5EF4-FFF2-40B4-BE49-F238E27FC236}">
                  <a16:creationId xmlns="" xmlns:a16="http://schemas.microsoft.com/office/drawing/2014/main" id="{10224D78-7054-4B04-A10F-91EB2C79C337}"/>
                </a:ext>
              </a:extLst>
            </p:cNvPr>
            <p:cNvSpPr>
              <a:spLocks noEditPoints="1"/>
            </p:cNvSpPr>
            <p:nvPr/>
          </p:nvSpPr>
          <p:spPr bwMode="auto">
            <a:xfrm>
              <a:off x="6810375" y="4235450"/>
              <a:ext cx="652463" cy="452438"/>
            </a:xfrm>
            <a:custGeom>
              <a:avLst/>
              <a:gdLst>
                <a:gd name="T0" fmla="*/ 886 w 1776"/>
                <a:gd name="T1" fmla="*/ 1067 h 1231"/>
                <a:gd name="T2" fmla="*/ 887 w 1776"/>
                <a:gd name="T3" fmla="*/ 1231 h 1231"/>
                <a:gd name="T4" fmla="*/ 994 w 1776"/>
                <a:gd name="T5" fmla="*/ 1056 h 1231"/>
                <a:gd name="T6" fmla="*/ 862 w 1776"/>
                <a:gd name="T7" fmla="*/ 1030 h 1231"/>
                <a:gd name="T8" fmla="*/ 903 w 1776"/>
                <a:gd name="T9" fmla="*/ 951 h 1231"/>
                <a:gd name="T10" fmla="*/ 939 w 1776"/>
                <a:gd name="T11" fmla="*/ 896 h 1231"/>
                <a:gd name="T12" fmla="*/ 770 w 1776"/>
                <a:gd name="T13" fmla="*/ 1052 h 1231"/>
                <a:gd name="T14" fmla="*/ 887 w 1776"/>
                <a:gd name="T15" fmla="*/ 1231 h 1231"/>
                <a:gd name="T16" fmla="*/ 1411 w 1776"/>
                <a:gd name="T17" fmla="*/ 371 h 1231"/>
                <a:gd name="T18" fmla="*/ 1424 w 1776"/>
                <a:gd name="T19" fmla="*/ 533 h 1231"/>
                <a:gd name="T20" fmla="*/ 1467 w 1776"/>
                <a:gd name="T21" fmla="*/ 561 h 1231"/>
                <a:gd name="T22" fmla="*/ 1443 w 1776"/>
                <a:gd name="T23" fmla="*/ 335 h 1231"/>
                <a:gd name="T24" fmla="*/ 1174 w 1776"/>
                <a:gd name="T25" fmla="*/ 443 h 1231"/>
                <a:gd name="T26" fmla="*/ 1204 w 1776"/>
                <a:gd name="T27" fmla="*/ 434 h 1231"/>
                <a:gd name="T28" fmla="*/ 1205 w 1776"/>
                <a:gd name="T29" fmla="*/ 489 h 1231"/>
                <a:gd name="T30" fmla="*/ 1279 w 1776"/>
                <a:gd name="T31" fmla="*/ 594 h 1231"/>
                <a:gd name="T32" fmla="*/ 1265 w 1776"/>
                <a:gd name="T33" fmla="*/ 508 h 1231"/>
                <a:gd name="T34" fmla="*/ 1269 w 1776"/>
                <a:gd name="T35" fmla="*/ 395 h 1231"/>
                <a:gd name="T36" fmla="*/ 1152 w 1776"/>
                <a:gd name="T37" fmla="*/ 594 h 1231"/>
                <a:gd name="T38" fmla="*/ 1000 w 1776"/>
                <a:gd name="T39" fmla="*/ 493 h 1231"/>
                <a:gd name="T40" fmla="*/ 1079 w 1776"/>
                <a:gd name="T41" fmla="*/ 594 h 1231"/>
                <a:gd name="T42" fmla="*/ 860 w 1776"/>
                <a:gd name="T43" fmla="*/ 594 h 1231"/>
                <a:gd name="T44" fmla="*/ 704 w 1776"/>
                <a:gd name="T45" fmla="*/ 326 h 1231"/>
                <a:gd name="T46" fmla="*/ 861 w 1776"/>
                <a:gd name="T47" fmla="*/ 594 h 1231"/>
                <a:gd name="T48" fmla="*/ 585 w 1776"/>
                <a:gd name="T49" fmla="*/ 372 h 1231"/>
                <a:gd name="T50" fmla="*/ 632 w 1776"/>
                <a:gd name="T51" fmla="*/ 594 h 1231"/>
                <a:gd name="T52" fmla="*/ 536 w 1776"/>
                <a:gd name="T53" fmla="*/ 594 h 1231"/>
                <a:gd name="T54" fmla="*/ 461 w 1776"/>
                <a:gd name="T55" fmla="*/ 594 h 1231"/>
                <a:gd name="T56" fmla="*/ 344 w 1776"/>
                <a:gd name="T57" fmla="*/ 326 h 1231"/>
                <a:gd name="T58" fmla="*/ 1648 w 1776"/>
                <a:gd name="T59" fmla="*/ 86 h 1231"/>
                <a:gd name="T60" fmla="*/ 1727 w 1776"/>
                <a:gd name="T61" fmla="*/ 6 h 1231"/>
                <a:gd name="T62" fmla="*/ 1598 w 1776"/>
                <a:gd name="T63" fmla="*/ 274 h 1231"/>
                <a:gd name="T64" fmla="*/ 1439 w 1776"/>
                <a:gd name="T65" fmla="*/ 186 h 1231"/>
                <a:gd name="T66" fmla="*/ 1475 w 1776"/>
                <a:gd name="T67" fmla="*/ 40 h 1231"/>
                <a:gd name="T68" fmla="*/ 1511 w 1776"/>
                <a:gd name="T69" fmla="*/ 186 h 1231"/>
                <a:gd name="T70" fmla="*/ 1523 w 1776"/>
                <a:gd name="T71" fmla="*/ 268 h 1231"/>
                <a:gd name="T72" fmla="*/ 1551 w 1776"/>
                <a:gd name="T73" fmla="*/ 39 h 1231"/>
                <a:gd name="T74" fmla="*/ 1386 w 1776"/>
                <a:gd name="T75" fmla="*/ 84 h 1231"/>
                <a:gd name="T76" fmla="*/ 1475 w 1776"/>
                <a:gd name="T77" fmla="*/ 278 h 1231"/>
                <a:gd name="T78" fmla="*/ 1349 w 1776"/>
                <a:gd name="T79" fmla="*/ 274 h 1231"/>
                <a:gd name="T80" fmla="*/ 1097 w 1776"/>
                <a:gd name="T81" fmla="*/ 6 h 1231"/>
                <a:gd name="T82" fmla="*/ 1015 w 1776"/>
                <a:gd name="T83" fmla="*/ 173 h 1231"/>
                <a:gd name="T84" fmla="*/ 940 w 1776"/>
                <a:gd name="T85" fmla="*/ 274 h 1231"/>
                <a:gd name="T86" fmla="*/ 1022 w 1776"/>
                <a:gd name="T87" fmla="*/ 6 h 1231"/>
                <a:gd name="T88" fmla="*/ 879 w 1776"/>
                <a:gd name="T89" fmla="*/ 230 h 1231"/>
                <a:gd name="T90" fmla="*/ 879 w 1776"/>
                <a:gd name="T91" fmla="*/ 274 h 1231"/>
                <a:gd name="T92" fmla="*/ 632 w 1776"/>
                <a:gd name="T93" fmla="*/ 173 h 1231"/>
                <a:gd name="T94" fmla="*/ 710 w 1776"/>
                <a:gd name="T95" fmla="*/ 274 h 1231"/>
                <a:gd name="T96" fmla="*/ 365 w 1776"/>
                <a:gd name="T97" fmla="*/ 274 h 1231"/>
                <a:gd name="T98" fmla="*/ 482 w 1776"/>
                <a:gd name="T99" fmla="*/ 6 h 1231"/>
                <a:gd name="T100" fmla="*/ 310 w 1776"/>
                <a:gd name="T101" fmla="*/ 6 h 1231"/>
                <a:gd name="T102" fmla="*/ 145 w 1776"/>
                <a:gd name="T103" fmla="*/ 86 h 1231"/>
                <a:gd name="T104" fmla="*/ 223 w 1776"/>
                <a:gd name="T105" fmla="*/ 189 h 1231"/>
                <a:gd name="T106" fmla="*/ 144 w 1776"/>
                <a:gd name="T107" fmla="*/ 274 h 1231"/>
                <a:gd name="T108" fmla="*/ 54 w 1776"/>
                <a:gd name="T109" fmla="*/ 274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76" h="1231">
                  <a:moveTo>
                    <a:pt x="886" y="1177"/>
                  </a:moveTo>
                  <a:cubicBezTo>
                    <a:pt x="877" y="1177"/>
                    <a:pt x="871" y="1174"/>
                    <a:pt x="867" y="1166"/>
                  </a:cubicBezTo>
                  <a:cubicBezTo>
                    <a:pt x="863" y="1158"/>
                    <a:pt x="861" y="1144"/>
                    <a:pt x="861" y="1122"/>
                  </a:cubicBezTo>
                  <a:cubicBezTo>
                    <a:pt x="861" y="1101"/>
                    <a:pt x="864" y="1086"/>
                    <a:pt x="868" y="1078"/>
                  </a:cubicBezTo>
                  <a:cubicBezTo>
                    <a:pt x="872" y="1071"/>
                    <a:pt x="878" y="1067"/>
                    <a:pt x="886" y="1067"/>
                  </a:cubicBezTo>
                  <a:cubicBezTo>
                    <a:pt x="895" y="1067"/>
                    <a:pt x="902" y="1071"/>
                    <a:pt x="905" y="1078"/>
                  </a:cubicBezTo>
                  <a:cubicBezTo>
                    <a:pt x="909" y="1086"/>
                    <a:pt x="911" y="1101"/>
                    <a:pt x="911" y="1122"/>
                  </a:cubicBezTo>
                  <a:cubicBezTo>
                    <a:pt x="911" y="1144"/>
                    <a:pt x="909" y="1158"/>
                    <a:pt x="905" y="1166"/>
                  </a:cubicBezTo>
                  <a:cubicBezTo>
                    <a:pt x="901" y="1174"/>
                    <a:pt x="894" y="1177"/>
                    <a:pt x="886" y="1177"/>
                  </a:cubicBezTo>
                  <a:close/>
                  <a:moveTo>
                    <a:pt x="887" y="1231"/>
                  </a:moveTo>
                  <a:cubicBezTo>
                    <a:pt x="905" y="1231"/>
                    <a:pt x="921" y="1229"/>
                    <a:pt x="935" y="1225"/>
                  </a:cubicBezTo>
                  <a:cubicBezTo>
                    <a:pt x="949" y="1220"/>
                    <a:pt x="961" y="1213"/>
                    <a:pt x="970" y="1203"/>
                  </a:cubicBezTo>
                  <a:cubicBezTo>
                    <a:pt x="980" y="1193"/>
                    <a:pt x="987" y="1180"/>
                    <a:pt x="992" y="1164"/>
                  </a:cubicBezTo>
                  <a:cubicBezTo>
                    <a:pt x="997" y="1148"/>
                    <a:pt x="999" y="1128"/>
                    <a:pt x="999" y="1106"/>
                  </a:cubicBezTo>
                  <a:cubicBezTo>
                    <a:pt x="999" y="1086"/>
                    <a:pt x="998" y="1069"/>
                    <a:pt x="994" y="1056"/>
                  </a:cubicBezTo>
                  <a:cubicBezTo>
                    <a:pt x="990" y="1043"/>
                    <a:pt x="984" y="1033"/>
                    <a:pt x="977" y="1025"/>
                  </a:cubicBezTo>
                  <a:cubicBezTo>
                    <a:pt x="970" y="1017"/>
                    <a:pt x="962" y="1011"/>
                    <a:pt x="952" y="1008"/>
                  </a:cubicBezTo>
                  <a:cubicBezTo>
                    <a:pt x="942" y="1005"/>
                    <a:pt x="931" y="1003"/>
                    <a:pt x="919" y="1003"/>
                  </a:cubicBezTo>
                  <a:cubicBezTo>
                    <a:pt x="906" y="1003"/>
                    <a:pt x="894" y="1006"/>
                    <a:pt x="884" y="1010"/>
                  </a:cubicBezTo>
                  <a:cubicBezTo>
                    <a:pt x="873" y="1015"/>
                    <a:pt x="866" y="1022"/>
                    <a:pt x="862" y="1030"/>
                  </a:cubicBezTo>
                  <a:cubicBezTo>
                    <a:pt x="861" y="1030"/>
                    <a:pt x="861" y="1030"/>
                    <a:pt x="861" y="1030"/>
                  </a:cubicBezTo>
                  <a:cubicBezTo>
                    <a:pt x="861" y="976"/>
                    <a:pt x="861" y="976"/>
                    <a:pt x="861" y="976"/>
                  </a:cubicBezTo>
                  <a:cubicBezTo>
                    <a:pt x="861" y="965"/>
                    <a:pt x="864" y="957"/>
                    <a:pt x="869" y="952"/>
                  </a:cubicBezTo>
                  <a:cubicBezTo>
                    <a:pt x="874" y="947"/>
                    <a:pt x="879" y="944"/>
                    <a:pt x="886" y="944"/>
                  </a:cubicBezTo>
                  <a:cubicBezTo>
                    <a:pt x="894" y="944"/>
                    <a:pt x="900" y="946"/>
                    <a:pt x="903" y="951"/>
                  </a:cubicBezTo>
                  <a:cubicBezTo>
                    <a:pt x="907" y="956"/>
                    <a:pt x="910" y="964"/>
                    <a:pt x="910" y="976"/>
                  </a:cubicBezTo>
                  <a:cubicBezTo>
                    <a:pt x="993" y="976"/>
                    <a:pt x="993" y="976"/>
                    <a:pt x="993" y="976"/>
                  </a:cubicBezTo>
                  <a:cubicBezTo>
                    <a:pt x="993" y="965"/>
                    <a:pt x="991" y="954"/>
                    <a:pt x="988" y="943"/>
                  </a:cubicBezTo>
                  <a:cubicBezTo>
                    <a:pt x="985" y="933"/>
                    <a:pt x="980" y="924"/>
                    <a:pt x="972" y="915"/>
                  </a:cubicBezTo>
                  <a:cubicBezTo>
                    <a:pt x="964" y="907"/>
                    <a:pt x="953" y="901"/>
                    <a:pt x="939" y="896"/>
                  </a:cubicBezTo>
                  <a:cubicBezTo>
                    <a:pt x="926" y="891"/>
                    <a:pt x="908" y="889"/>
                    <a:pt x="886" y="889"/>
                  </a:cubicBezTo>
                  <a:cubicBezTo>
                    <a:pt x="861" y="889"/>
                    <a:pt x="841" y="893"/>
                    <a:pt x="826" y="900"/>
                  </a:cubicBezTo>
                  <a:cubicBezTo>
                    <a:pt x="811" y="907"/>
                    <a:pt x="799" y="918"/>
                    <a:pt x="791" y="932"/>
                  </a:cubicBezTo>
                  <a:cubicBezTo>
                    <a:pt x="782" y="945"/>
                    <a:pt x="777" y="962"/>
                    <a:pt x="774" y="983"/>
                  </a:cubicBezTo>
                  <a:cubicBezTo>
                    <a:pt x="771" y="1003"/>
                    <a:pt x="770" y="1026"/>
                    <a:pt x="770" y="1052"/>
                  </a:cubicBezTo>
                  <a:cubicBezTo>
                    <a:pt x="770" y="1089"/>
                    <a:pt x="770" y="1089"/>
                    <a:pt x="770" y="1089"/>
                  </a:cubicBezTo>
                  <a:cubicBezTo>
                    <a:pt x="770" y="1117"/>
                    <a:pt x="773" y="1140"/>
                    <a:pt x="778" y="1158"/>
                  </a:cubicBezTo>
                  <a:cubicBezTo>
                    <a:pt x="782" y="1176"/>
                    <a:pt x="790" y="1191"/>
                    <a:pt x="799" y="1202"/>
                  </a:cubicBezTo>
                  <a:cubicBezTo>
                    <a:pt x="809" y="1213"/>
                    <a:pt x="821" y="1221"/>
                    <a:pt x="836" y="1225"/>
                  </a:cubicBezTo>
                  <a:cubicBezTo>
                    <a:pt x="850" y="1229"/>
                    <a:pt x="867" y="1231"/>
                    <a:pt x="887" y="1231"/>
                  </a:cubicBezTo>
                  <a:close/>
                  <a:moveTo>
                    <a:pt x="1387" y="554"/>
                  </a:moveTo>
                  <a:cubicBezTo>
                    <a:pt x="1363" y="554"/>
                    <a:pt x="1363" y="554"/>
                    <a:pt x="1363" y="554"/>
                  </a:cubicBezTo>
                  <a:cubicBezTo>
                    <a:pt x="1363" y="365"/>
                    <a:pt x="1363" y="365"/>
                    <a:pt x="1363" y="365"/>
                  </a:cubicBezTo>
                  <a:cubicBezTo>
                    <a:pt x="1386" y="365"/>
                    <a:pt x="1386" y="365"/>
                    <a:pt x="1386" y="365"/>
                  </a:cubicBezTo>
                  <a:cubicBezTo>
                    <a:pt x="1396" y="365"/>
                    <a:pt x="1405" y="367"/>
                    <a:pt x="1411" y="371"/>
                  </a:cubicBezTo>
                  <a:cubicBezTo>
                    <a:pt x="1417" y="375"/>
                    <a:pt x="1422" y="381"/>
                    <a:pt x="1425" y="389"/>
                  </a:cubicBezTo>
                  <a:cubicBezTo>
                    <a:pt x="1428" y="396"/>
                    <a:pt x="1430" y="406"/>
                    <a:pt x="1431" y="417"/>
                  </a:cubicBezTo>
                  <a:cubicBezTo>
                    <a:pt x="1432" y="429"/>
                    <a:pt x="1432" y="442"/>
                    <a:pt x="1432" y="458"/>
                  </a:cubicBezTo>
                  <a:cubicBezTo>
                    <a:pt x="1432" y="476"/>
                    <a:pt x="1432" y="491"/>
                    <a:pt x="1431" y="503"/>
                  </a:cubicBezTo>
                  <a:cubicBezTo>
                    <a:pt x="1430" y="516"/>
                    <a:pt x="1427" y="526"/>
                    <a:pt x="1424" y="533"/>
                  </a:cubicBezTo>
                  <a:cubicBezTo>
                    <a:pt x="1421" y="541"/>
                    <a:pt x="1416" y="546"/>
                    <a:pt x="1410" y="549"/>
                  </a:cubicBezTo>
                  <a:cubicBezTo>
                    <a:pt x="1404" y="553"/>
                    <a:pt x="1397" y="554"/>
                    <a:pt x="1387" y="554"/>
                  </a:cubicBezTo>
                  <a:close/>
                  <a:moveTo>
                    <a:pt x="1394" y="594"/>
                  </a:moveTo>
                  <a:cubicBezTo>
                    <a:pt x="1412" y="594"/>
                    <a:pt x="1427" y="591"/>
                    <a:pt x="1439" y="586"/>
                  </a:cubicBezTo>
                  <a:cubicBezTo>
                    <a:pt x="1451" y="580"/>
                    <a:pt x="1460" y="572"/>
                    <a:pt x="1467" y="561"/>
                  </a:cubicBezTo>
                  <a:cubicBezTo>
                    <a:pt x="1474" y="549"/>
                    <a:pt x="1479" y="535"/>
                    <a:pt x="1482" y="517"/>
                  </a:cubicBezTo>
                  <a:cubicBezTo>
                    <a:pt x="1485" y="500"/>
                    <a:pt x="1487" y="480"/>
                    <a:pt x="1487" y="456"/>
                  </a:cubicBezTo>
                  <a:cubicBezTo>
                    <a:pt x="1487" y="436"/>
                    <a:pt x="1485" y="418"/>
                    <a:pt x="1483" y="402"/>
                  </a:cubicBezTo>
                  <a:cubicBezTo>
                    <a:pt x="1481" y="386"/>
                    <a:pt x="1477" y="372"/>
                    <a:pt x="1470" y="361"/>
                  </a:cubicBezTo>
                  <a:cubicBezTo>
                    <a:pt x="1464" y="350"/>
                    <a:pt x="1455" y="341"/>
                    <a:pt x="1443" y="335"/>
                  </a:cubicBezTo>
                  <a:cubicBezTo>
                    <a:pt x="1432" y="329"/>
                    <a:pt x="1417" y="326"/>
                    <a:pt x="1398" y="326"/>
                  </a:cubicBezTo>
                  <a:cubicBezTo>
                    <a:pt x="1309" y="326"/>
                    <a:pt x="1309" y="326"/>
                    <a:pt x="1309" y="326"/>
                  </a:cubicBezTo>
                  <a:cubicBezTo>
                    <a:pt x="1309" y="594"/>
                    <a:pt x="1309" y="594"/>
                    <a:pt x="1309" y="594"/>
                  </a:cubicBezTo>
                  <a:lnTo>
                    <a:pt x="1394" y="594"/>
                  </a:lnTo>
                  <a:close/>
                  <a:moveTo>
                    <a:pt x="1174" y="443"/>
                  </a:moveTo>
                  <a:cubicBezTo>
                    <a:pt x="1152" y="443"/>
                    <a:pt x="1152" y="443"/>
                    <a:pt x="1152" y="443"/>
                  </a:cubicBezTo>
                  <a:cubicBezTo>
                    <a:pt x="1152" y="365"/>
                    <a:pt x="1152" y="365"/>
                    <a:pt x="1152" y="365"/>
                  </a:cubicBezTo>
                  <a:cubicBezTo>
                    <a:pt x="1177" y="365"/>
                    <a:pt x="1177" y="365"/>
                    <a:pt x="1177" y="365"/>
                  </a:cubicBezTo>
                  <a:cubicBezTo>
                    <a:pt x="1202" y="365"/>
                    <a:pt x="1215" y="378"/>
                    <a:pt x="1215" y="403"/>
                  </a:cubicBezTo>
                  <a:cubicBezTo>
                    <a:pt x="1215" y="417"/>
                    <a:pt x="1211" y="427"/>
                    <a:pt x="1204" y="434"/>
                  </a:cubicBezTo>
                  <a:cubicBezTo>
                    <a:pt x="1197" y="440"/>
                    <a:pt x="1187" y="443"/>
                    <a:pt x="1174" y="443"/>
                  </a:cubicBezTo>
                  <a:close/>
                  <a:moveTo>
                    <a:pt x="1152" y="594"/>
                  </a:moveTo>
                  <a:cubicBezTo>
                    <a:pt x="1152" y="480"/>
                    <a:pt x="1152" y="480"/>
                    <a:pt x="1152" y="480"/>
                  </a:cubicBezTo>
                  <a:cubicBezTo>
                    <a:pt x="1180" y="480"/>
                    <a:pt x="1180" y="480"/>
                    <a:pt x="1180" y="480"/>
                  </a:cubicBezTo>
                  <a:cubicBezTo>
                    <a:pt x="1192" y="480"/>
                    <a:pt x="1200" y="483"/>
                    <a:pt x="1205" y="489"/>
                  </a:cubicBezTo>
                  <a:cubicBezTo>
                    <a:pt x="1209" y="495"/>
                    <a:pt x="1212" y="504"/>
                    <a:pt x="1212" y="514"/>
                  </a:cubicBezTo>
                  <a:cubicBezTo>
                    <a:pt x="1214" y="566"/>
                    <a:pt x="1214" y="566"/>
                    <a:pt x="1214" y="566"/>
                  </a:cubicBezTo>
                  <a:cubicBezTo>
                    <a:pt x="1214" y="571"/>
                    <a:pt x="1215" y="576"/>
                    <a:pt x="1215" y="581"/>
                  </a:cubicBezTo>
                  <a:cubicBezTo>
                    <a:pt x="1216" y="586"/>
                    <a:pt x="1218" y="590"/>
                    <a:pt x="1221" y="594"/>
                  </a:cubicBezTo>
                  <a:cubicBezTo>
                    <a:pt x="1279" y="594"/>
                    <a:pt x="1279" y="594"/>
                    <a:pt x="1279" y="594"/>
                  </a:cubicBezTo>
                  <a:cubicBezTo>
                    <a:pt x="1279" y="592"/>
                    <a:pt x="1279" y="592"/>
                    <a:pt x="1279" y="592"/>
                  </a:cubicBezTo>
                  <a:cubicBezTo>
                    <a:pt x="1274" y="589"/>
                    <a:pt x="1271" y="584"/>
                    <a:pt x="1270" y="576"/>
                  </a:cubicBezTo>
                  <a:cubicBezTo>
                    <a:pt x="1269" y="569"/>
                    <a:pt x="1268" y="558"/>
                    <a:pt x="1267" y="544"/>
                  </a:cubicBezTo>
                  <a:cubicBezTo>
                    <a:pt x="1267" y="524"/>
                    <a:pt x="1267" y="524"/>
                    <a:pt x="1267" y="524"/>
                  </a:cubicBezTo>
                  <a:cubicBezTo>
                    <a:pt x="1266" y="518"/>
                    <a:pt x="1266" y="513"/>
                    <a:pt x="1265" y="508"/>
                  </a:cubicBezTo>
                  <a:cubicBezTo>
                    <a:pt x="1264" y="492"/>
                    <a:pt x="1260" y="482"/>
                    <a:pt x="1254" y="475"/>
                  </a:cubicBezTo>
                  <a:cubicBezTo>
                    <a:pt x="1248" y="468"/>
                    <a:pt x="1238" y="464"/>
                    <a:pt x="1224" y="462"/>
                  </a:cubicBezTo>
                  <a:cubicBezTo>
                    <a:pt x="1224" y="461"/>
                    <a:pt x="1224" y="461"/>
                    <a:pt x="1224" y="461"/>
                  </a:cubicBezTo>
                  <a:cubicBezTo>
                    <a:pt x="1239" y="458"/>
                    <a:pt x="1251" y="450"/>
                    <a:pt x="1258" y="439"/>
                  </a:cubicBezTo>
                  <a:cubicBezTo>
                    <a:pt x="1265" y="427"/>
                    <a:pt x="1269" y="413"/>
                    <a:pt x="1269" y="395"/>
                  </a:cubicBezTo>
                  <a:cubicBezTo>
                    <a:pt x="1269" y="371"/>
                    <a:pt x="1263" y="354"/>
                    <a:pt x="1250" y="343"/>
                  </a:cubicBezTo>
                  <a:cubicBezTo>
                    <a:pt x="1238" y="331"/>
                    <a:pt x="1220" y="325"/>
                    <a:pt x="1197" y="325"/>
                  </a:cubicBezTo>
                  <a:cubicBezTo>
                    <a:pt x="1097" y="325"/>
                    <a:pt x="1097" y="325"/>
                    <a:pt x="1097" y="325"/>
                  </a:cubicBezTo>
                  <a:cubicBezTo>
                    <a:pt x="1097" y="594"/>
                    <a:pt x="1097" y="594"/>
                    <a:pt x="1097" y="594"/>
                  </a:cubicBezTo>
                  <a:lnTo>
                    <a:pt x="1152" y="594"/>
                  </a:lnTo>
                  <a:close/>
                  <a:moveTo>
                    <a:pt x="1000" y="493"/>
                  </a:moveTo>
                  <a:cubicBezTo>
                    <a:pt x="948" y="493"/>
                    <a:pt x="948" y="493"/>
                    <a:pt x="948" y="493"/>
                  </a:cubicBezTo>
                  <a:cubicBezTo>
                    <a:pt x="974" y="372"/>
                    <a:pt x="974" y="372"/>
                    <a:pt x="974" y="372"/>
                  </a:cubicBezTo>
                  <a:cubicBezTo>
                    <a:pt x="974" y="372"/>
                    <a:pt x="974" y="372"/>
                    <a:pt x="974" y="372"/>
                  </a:cubicBezTo>
                  <a:lnTo>
                    <a:pt x="1000" y="493"/>
                  </a:lnTo>
                  <a:close/>
                  <a:moveTo>
                    <a:pt x="926" y="594"/>
                  </a:moveTo>
                  <a:cubicBezTo>
                    <a:pt x="938" y="537"/>
                    <a:pt x="938" y="537"/>
                    <a:pt x="938" y="537"/>
                  </a:cubicBezTo>
                  <a:cubicBezTo>
                    <a:pt x="1010" y="537"/>
                    <a:pt x="1010" y="537"/>
                    <a:pt x="1010" y="537"/>
                  </a:cubicBezTo>
                  <a:cubicBezTo>
                    <a:pt x="1022" y="594"/>
                    <a:pt x="1022" y="594"/>
                    <a:pt x="1022" y="594"/>
                  </a:cubicBezTo>
                  <a:cubicBezTo>
                    <a:pt x="1079" y="594"/>
                    <a:pt x="1079" y="594"/>
                    <a:pt x="1079" y="594"/>
                  </a:cubicBezTo>
                  <a:cubicBezTo>
                    <a:pt x="1008" y="326"/>
                    <a:pt x="1008" y="326"/>
                    <a:pt x="1008" y="326"/>
                  </a:cubicBezTo>
                  <a:cubicBezTo>
                    <a:pt x="941" y="326"/>
                    <a:pt x="941" y="326"/>
                    <a:pt x="941" y="326"/>
                  </a:cubicBezTo>
                  <a:cubicBezTo>
                    <a:pt x="870" y="594"/>
                    <a:pt x="870" y="594"/>
                    <a:pt x="870" y="594"/>
                  </a:cubicBezTo>
                  <a:lnTo>
                    <a:pt x="926" y="594"/>
                  </a:lnTo>
                  <a:close/>
                  <a:moveTo>
                    <a:pt x="860" y="594"/>
                  </a:moveTo>
                  <a:cubicBezTo>
                    <a:pt x="860" y="550"/>
                    <a:pt x="860" y="550"/>
                    <a:pt x="860" y="550"/>
                  </a:cubicBezTo>
                  <a:cubicBezTo>
                    <a:pt x="759" y="550"/>
                    <a:pt x="759" y="550"/>
                    <a:pt x="759" y="550"/>
                  </a:cubicBezTo>
                  <a:cubicBezTo>
                    <a:pt x="859" y="367"/>
                    <a:pt x="859" y="367"/>
                    <a:pt x="859" y="367"/>
                  </a:cubicBezTo>
                  <a:cubicBezTo>
                    <a:pt x="859" y="326"/>
                    <a:pt x="859" y="326"/>
                    <a:pt x="859" y="326"/>
                  </a:cubicBezTo>
                  <a:cubicBezTo>
                    <a:pt x="704" y="326"/>
                    <a:pt x="704" y="326"/>
                    <a:pt x="704" y="326"/>
                  </a:cubicBezTo>
                  <a:cubicBezTo>
                    <a:pt x="704" y="370"/>
                    <a:pt x="704" y="370"/>
                    <a:pt x="704" y="370"/>
                  </a:cubicBezTo>
                  <a:cubicBezTo>
                    <a:pt x="797" y="370"/>
                    <a:pt x="797" y="370"/>
                    <a:pt x="797" y="370"/>
                  </a:cubicBezTo>
                  <a:cubicBezTo>
                    <a:pt x="698" y="555"/>
                    <a:pt x="698" y="555"/>
                    <a:pt x="698" y="555"/>
                  </a:cubicBezTo>
                  <a:cubicBezTo>
                    <a:pt x="698" y="594"/>
                    <a:pt x="698" y="594"/>
                    <a:pt x="698" y="594"/>
                  </a:cubicBezTo>
                  <a:cubicBezTo>
                    <a:pt x="861" y="594"/>
                    <a:pt x="861" y="594"/>
                    <a:pt x="861" y="594"/>
                  </a:cubicBezTo>
                  <a:lnTo>
                    <a:pt x="860" y="594"/>
                  </a:lnTo>
                  <a:close/>
                  <a:moveTo>
                    <a:pt x="610" y="493"/>
                  </a:moveTo>
                  <a:cubicBezTo>
                    <a:pt x="558" y="493"/>
                    <a:pt x="558" y="493"/>
                    <a:pt x="558" y="493"/>
                  </a:cubicBezTo>
                  <a:cubicBezTo>
                    <a:pt x="584" y="372"/>
                    <a:pt x="584" y="372"/>
                    <a:pt x="584" y="372"/>
                  </a:cubicBezTo>
                  <a:cubicBezTo>
                    <a:pt x="585" y="372"/>
                    <a:pt x="585" y="372"/>
                    <a:pt x="585" y="372"/>
                  </a:cubicBezTo>
                  <a:lnTo>
                    <a:pt x="610" y="493"/>
                  </a:lnTo>
                  <a:close/>
                  <a:moveTo>
                    <a:pt x="536" y="594"/>
                  </a:moveTo>
                  <a:cubicBezTo>
                    <a:pt x="548" y="537"/>
                    <a:pt x="548" y="537"/>
                    <a:pt x="548" y="537"/>
                  </a:cubicBezTo>
                  <a:cubicBezTo>
                    <a:pt x="620" y="537"/>
                    <a:pt x="620" y="537"/>
                    <a:pt x="620" y="537"/>
                  </a:cubicBezTo>
                  <a:cubicBezTo>
                    <a:pt x="632" y="594"/>
                    <a:pt x="632" y="594"/>
                    <a:pt x="632" y="594"/>
                  </a:cubicBezTo>
                  <a:cubicBezTo>
                    <a:pt x="689" y="594"/>
                    <a:pt x="689" y="594"/>
                    <a:pt x="689" y="594"/>
                  </a:cubicBezTo>
                  <a:cubicBezTo>
                    <a:pt x="618" y="326"/>
                    <a:pt x="618" y="326"/>
                    <a:pt x="618" y="326"/>
                  </a:cubicBezTo>
                  <a:cubicBezTo>
                    <a:pt x="551" y="326"/>
                    <a:pt x="551" y="326"/>
                    <a:pt x="551" y="326"/>
                  </a:cubicBezTo>
                  <a:cubicBezTo>
                    <a:pt x="480" y="594"/>
                    <a:pt x="480" y="594"/>
                    <a:pt x="480" y="594"/>
                  </a:cubicBezTo>
                  <a:lnTo>
                    <a:pt x="536" y="594"/>
                  </a:lnTo>
                  <a:close/>
                  <a:moveTo>
                    <a:pt x="344" y="594"/>
                  </a:moveTo>
                  <a:cubicBezTo>
                    <a:pt x="344" y="475"/>
                    <a:pt x="344" y="475"/>
                    <a:pt x="344" y="475"/>
                  </a:cubicBezTo>
                  <a:cubicBezTo>
                    <a:pt x="407" y="475"/>
                    <a:pt x="407" y="475"/>
                    <a:pt x="407" y="475"/>
                  </a:cubicBezTo>
                  <a:cubicBezTo>
                    <a:pt x="407" y="594"/>
                    <a:pt x="407" y="594"/>
                    <a:pt x="407" y="594"/>
                  </a:cubicBezTo>
                  <a:cubicBezTo>
                    <a:pt x="461" y="594"/>
                    <a:pt x="461" y="594"/>
                    <a:pt x="461" y="594"/>
                  </a:cubicBezTo>
                  <a:cubicBezTo>
                    <a:pt x="461" y="326"/>
                    <a:pt x="461" y="326"/>
                    <a:pt x="461" y="326"/>
                  </a:cubicBezTo>
                  <a:cubicBezTo>
                    <a:pt x="407" y="326"/>
                    <a:pt x="407" y="326"/>
                    <a:pt x="407" y="326"/>
                  </a:cubicBezTo>
                  <a:cubicBezTo>
                    <a:pt x="407" y="428"/>
                    <a:pt x="407" y="428"/>
                    <a:pt x="407" y="428"/>
                  </a:cubicBezTo>
                  <a:cubicBezTo>
                    <a:pt x="344" y="428"/>
                    <a:pt x="344" y="428"/>
                    <a:pt x="344" y="428"/>
                  </a:cubicBezTo>
                  <a:cubicBezTo>
                    <a:pt x="344" y="326"/>
                    <a:pt x="344" y="326"/>
                    <a:pt x="344" y="326"/>
                  </a:cubicBezTo>
                  <a:cubicBezTo>
                    <a:pt x="289" y="326"/>
                    <a:pt x="289" y="326"/>
                    <a:pt x="289" y="326"/>
                  </a:cubicBezTo>
                  <a:cubicBezTo>
                    <a:pt x="289" y="594"/>
                    <a:pt x="289" y="594"/>
                    <a:pt x="289" y="594"/>
                  </a:cubicBezTo>
                  <a:lnTo>
                    <a:pt x="344" y="594"/>
                  </a:lnTo>
                  <a:close/>
                  <a:moveTo>
                    <a:pt x="1648" y="274"/>
                  </a:moveTo>
                  <a:cubicBezTo>
                    <a:pt x="1648" y="86"/>
                    <a:pt x="1648" y="86"/>
                    <a:pt x="1648" y="86"/>
                  </a:cubicBezTo>
                  <a:cubicBezTo>
                    <a:pt x="1649" y="86"/>
                    <a:pt x="1649" y="86"/>
                    <a:pt x="1649" y="86"/>
                  </a:cubicBezTo>
                  <a:cubicBezTo>
                    <a:pt x="1715" y="274"/>
                    <a:pt x="1715" y="274"/>
                    <a:pt x="1715" y="274"/>
                  </a:cubicBezTo>
                  <a:cubicBezTo>
                    <a:pt x="1776" y="274"/>
                    <a:pt x="1776" y="274"/>
                    <a:pt x="1776" y="274"/>
                  </a:cubicBezTo>
                  <a:cubicBezTo>
                    <a:pt x="1776" y="6"/>
                    <a:pt x="1776" y="6"/>
                    <a:pt x="1776" y="6"/>
                  </a:cubicBezTo>
                  <a:cubicBezTo>
                    <a:pt x="1727" y="6"/>
                    <a:pt x="1727" y="6"/>
                    <a:pt x="1727" y="6"/>
                  </a:cubicBezTo>
                  <a:cubicBezTo>
                    <a:pt x="1727" y="189"/>
                    <a:pt x="1727" y="189"/>
                    <a:pt x="1727" y="189"/>
                  </a:cubicBezTo>
                  <a:cubicBezTo>
                    <a:pt x="1726" y="189"/>
                    <a:pt x="1726" y="189"/>
                    <a:pt x="1726" y="189"/>
                  </a:cubicBezTo>
                  <a:cubicBezTo>
                    <a:pt x="1661" y="6"/>
                    <a:pt x="1661" y="6"/>
                    <a:pt x="1661" y="6"/>
                  </a:cubicBezTo>
                  <a:cubicBezTo>
                    <a:pt x="1598" y="6"/>
                    <a:pt x="1598" y="6"/>
                    <a:pt x="1598" y="6"/>
                  </a:cubicBezTo>
                  <a:cubicBezTo>
                    <a:pt x="1598" y="274"/>
                    <a:pt x="1598" y="274"/>
                    <a:pt x="1598" y="274"/>
                  </a:cubicBezTo>
                  <a:lnTo>
                    <a:pt x="1648" y="274"/>
                  </a:lnTo>
                  <a:close/>
                  <a:moveTo>
                    <a:pt x="1475" y="239"/>
                  </a:moveTo>
                  <a:cubicBezTo>
                    <a:pt x="1467" y="239"/>
                    <a:pt x="1460" y="238"/>
                    <a:pt x="1456" y="234"/>
                  </a:cubicBezTo>
                  <a:cubicBezTo>
                    <a:pt x="1451" y="230"/>
                    <a:pt x="1447" y="225"/>
                    <a:pt x="1444" y="217"/>
                  </a:cubicBezTo>
                  <a:cubicBezTo>
                    <a:pt x="1442" y="209"/>
                    <a:pt x="1440" y="198"/>
                    <a:pt x="1439" y="186"/>
                  </a:cubicBezTo>
                  <a:cubicBezTo>
                    <a:pt x="1438" y="173"/>
                    <a:pt x="1438" y="158"/>
                    <a:pt x="1438" y="140"/>
                  </a:cubicBezTo>
                  <a:cubicBezTo>
                    <a:pt x="1438" y="122"/>
                    <a:pt x="1438" y="106"/>
                    <a:pt x="1439" y="94"/>
                  </a:cubicBezTo>
                  <a:cubicBezTo>
                    <a:pt x="1440" y="81"/>
                    <a:pt x="1442" y="71"/>
                    <a:pt x="1444" y="63"/>
                  </a:cubicBezTo>
                  <a:cubicBezTo>
                    <a:pt x="1447" y="55"/>
                    <a:pt x="1451" y="49"/>
                    <a:pt x="1456" y="46"/>
                  </a:cubicBezTo>
                  <a:cubicBezTo>
                    <a:pt x="1460" y="42"/>
                    <a:pt x="1467" y="40"/>
                    <a:pt x="1475" y="40"/>
                  </a:cubicBezTo>
                  <a:cubicBezTo>
                    <a:pt x="1483" y="40"/>
                    <a:pt x="1489" y="42"/>
                    <a:pt x="1494" y="46"/>
                  </a:cubicBezTo>
                  <a:cubicBezTo>
                    <a:pt x="1499" y="49"/>
                    <a:pt x="1503" y="55"/>
                    <a:pt x="1506" y="63"/>
                  </a:cubicBezTo>
                  <a:cubicBezTo>
                    <a:pt x="1508" y="71"/>
                    <a:pt x="1510" y="81"/>
                    <a:pt x="1511" y="94"/>
                  </a:cubicBezTo>
                  <a:cubicBezTo>
                    <a:pt x="1512" y="106"/>
                    <a:pt x="1512" y="122"/>
                    <a:pt x="1512" y="140"/>
                  </a:cubicBezTo>
                  <a:cubicBezTo>
                    <a:pt x="1512" y="158"/>
                    <a:pt x="1512" y="173"/>
                    <a:pt x="1511" y="186"/>
                  </a:cubicBezTo>
                  <a:cubicBezTo>
                    <a:pt x="1510" y="198"/>
                    <a:pt x="1508" y="209"/>
                    <a:pt x="1506" y="217"/>
                  </a:cubicBezTo>
                  <a:cubicBezTo>
                    <a:pt x="1503" y="225"/>
                    <a:pt x="1499" y="230"/>
                    <a:pt x="1494" y="234"/>
                  </a:cubicBezTo>
                  <a:cubicBezTo>
                    <a:pt x="1489" y="238"/>
                    <a:pt x="1483" y="239"/>
                    <a:pt x="1475" y="239"/>
                  </a:cubicBezTo>
                  <a:close/>
                  <a:moveTo>
                    <a:pt x="1475" y="278"/>
                  </a:moveTo>
                  <a:cubicBezTo>
                    <a:pt x="1495" y="278"/>
                    <a:pt x="1511" y="275"/>
                    <a:pt x="1523" y="268"/>
                  </a:cubicBezTo>
                  <a:cubicBezTo>
                    <a:pt x="1535" y="262"/>
                    <a:pt x="1545" y="252"/>
                    <a:pt x="1551" y="240"/>
                  </a:cubicBezTo>
                  <a:cubicBezTo>
                    <a:pt x="1557" y="228"/>
                    <a:pt x="1562" y="213"/>
                    <a:pt x="1563" y="196"/>
                  </a:cubicBezTo>
                  <a:cubicBezTo>
                    <a:pt x="1565" y="179"/>
                    <a:pt x="1566" y="160"/>
                    <a:pt x="1566" y="140"/>
                  </a:cubicBezTo>
                  <a:cubicBezTo>
                    <a:pt x="1566" y="119"/>
                    <a:pt x="1565" y="101"/>
                    <a:pt x="1563" y="84"/>
                  </a:cubicBezTo>
                  <a:cubicBezTo>
                    <a:pt x="1562" y="66"/>
                    <a:pt x="1557" y="52"/>
                    <a:pt x="1551" y="39"/>
                  </a:cubicBezTo>
                  <a:cubicBezTo>
                    <a:pt x="1545" y="27"/>
                    <a:pt x="1535" y="17"/>
                    <a:pt x="1523" y="11"/>
                  </a:cubicBezTo>
                  <a:cubicBezTo>
                    <a:pt x="1511" y="4"/>
                    <a:pt x="1495" y="0"/>
                    <a:pt x="1475" y="0"/>
                  </a:cubicBezTo>
                  <a:cubicBezTo>
                    <a:pt x="1455" y="0"/>
                    <a:pt x="1438" y="4"/>
                    <a:pt x="1426" y="11"/>
                  </a:cubicBezTo>
                  <a:cubicBezTo>
                    <a:pt x="1415" y="17"/>
                    <a:pt x="1405" y="27"/>
                    <a:pt x="1399" y="39"/>
                  </a:cubicBezTo>
                  <a:cubicBezTo>
                    <a:pt x="1392" y="52"/>
                    <a:pt x="1388" y="66"/>
                    <a:pt x="1386" y="84"/>
                  </a:cubicBezTo>
                  <a:cubicBezTo>
                    <a:pt x="1384" y="101"/>
                    <a:pt x="1384" y="119"/>
                    <a:pt x="1384" y="140"/>
                  </a:cubicBezTo>
                  <a:cubicBezTo>
                    <a:pt x="1384" y="160"/>
                    <a:pt x="1384" y="179"/>
                    <a:pt x="1386" y="196"/>
                  </a:cubicBezTo>
                  <a:cubicBezTo>
                    <a:pt x="1388" y="213"/>
                    <a:pt x="1392" y="228"/>
                    <a:pt x="1399" y="240"/>
                  </a:cubicBezTo>
                  <a:cubicBezTo>
                    <a:pt x="1405" y="252"/>
                    <a:pt x="1414" y="262"/>
                    <a:pt x="1426" y="268"/>
                  </a:cubicBezTo>
                  <a:cubicBezTo>
                    <a:pt x="1438" y="275"/>
                    <a:pt x="1455" y="278"/>
                    <a:pt x="1475" y="278"/>
                  </a:cubicBezTo>
                  <a:close/>
                  <a:moveTo>
                    <a:pt x="1349" y="274"/>
                  </a:moveTo>
                  <a:cubicBezTo>
                    <a:pt x="1349" y="6"/>
                    <a:pt x="1349" y="6"/>
                    <a:pt x="1349" y="6"/>
                  </a:cubicBezTo>
                  <a:cubicBezTo>
                    <a:pt x="1295" y="6"/>
                    <a:pt x="1295" y="6"/>
                    <a:pt x="1295" y="6"/>
                  </a:cubicBezTo>
                  <a:cubicBezTo>
                    <a:pt x="1295" y="274"/>
                    <a:pt x="1295" y="274"/>
                    <a:pt x="1295" y="274"/>
                  </a:cubicBezTo>
                  <a:lnTo>
                    <a:pt x="1349" y="274"/>
                  </a:lnTo>
                  <a:close/>
                  <a:moveTo>
                    <a:pt x="1210" y="274"/>
                  </a:moveTo>
                  <a:cubicBezTo>
                    <a:pt x="1210" y="50"/>
                    <a:pt x="1210" y="50"/>
                    <a:pt x="1210" y="50"/>
                  </a:cubicBezTo>
                  <a:cubicBezTo>
                    <a:pt x="1269" y="50"/>
                    <a:pt x="1269" y="50"/>
                    <a:pt x="1269" y="50"/>
                  </a:cubicBezTo>
                  <a:cubicBezTo>
                    <a:pt x="1269" y="6"/>
                    <a:pt x="1269" y="6"/>
                    <a:pt x="1269" y="6"/>
                  </a:cubicBezTo>
                  <a:cubicBezTo>
                    <a:pt x="1097" y="6"/>
                    <a:pt x="1097" y="6"/>
                    <a:pt x="1097" y="6"/>
                  </a:cubicBezTo>
                  <a:cubicBezTo>
                    <a:pt x="1097" y="50"/>
                    <a:pt x="1097" y="50"/>
                    <a:pt x="1097" y="50"/>
                  </a:cubicBezTo>
                  <a:cubicBezTo>
                    <a:pt x="1156" y="50"/>
                    <a:pt x="1156" y="50"/>
                    <a:pt x="1156" y="50"/>
                  </a:cubicBezTo>
                  <a:cubicBezTo>
                    <a:pt x="1156" y="274"/>
                    <a:pt x="1156" y="274"/>
                    <a:pt x="1156" y="274"/>
                  </a:cubicBezTo>
                  <a:lnTo>
                    <a:pt x="1210" y="274"/>
                  </a:lnTo>
                  <a:close/>
                  <a:moveTo>
                    <a:pt x="1015" y="173"/>
                  </a:moveTo>
                  <a:cubicBezTo>
                    <a:pt x="962" y="173"/>
                    <a:pt x="962" y="173"/>
                    <a:pt x="962" y="173"/>
                  </a:cubicBezTo>
                  <a:cubicBezTo>
                    <a:pt x="988" y="52"/>
                    <a:pt x="988" y="52"/>
                    <a:pt x="988" y="52"/>
                  </a:cubicBezTo>
                  <a:cubicBezTo>
                    <a:pt x="989" y="52"/>
                    <a:pt x="989" y="52"/>
                    <a:pt x="989" y="52"/>
                  </a:cubicBezTo>
                  <a:lnTo>
                    <a:pt x="1015" y="173"/>
                  </a:lnTo>
                  <a:close/>
                  <a:moveTo>
                    <a:pt x="940" y="274"/>
                  </a:moveTo>
                  <a:cubicBezTo>
                    <a:pt x="953" y="217"/>
                    <a:pt x="953" y="217"/>
                    <a:pt x="953" y="217"/>
                  </a:cubicBezTo>
                  <a:cubicBezTo>
                    <a:pt x="1024" y="217"/>
                    <a:pt x="1024" y="217"/>
                    <a:pt x="1024" y="217"/>
                  </a:cubicBezTo>
                  <a:cubicBezTo>
                    <a:pt x="1036" y="274"/>
                    <a:pt x="1036" y="274"/>
                    <a:pt x="1036" y="274"/>
                  </a:cubicBezTo>
                  <a:cubicBezTo>
                    <a:pt x="1093" y="274"/>
                    <a:pt x="1093" y="274"/>
                    <a:pt x="1093" y="274"/>
                  </a:cubicBezTo>
                  <a:cubicBezTo>
                    <a:pt x="1022" y="6"/>
                    <a:pt x="1022" y="6"/>
                    <a:pt x="1022" y="6"/>
                  </a:cubicBezTo>
                  <a:cubicBezTo>
                    <a:pt x="955" y="6"/>
                    <a:pt x="955" y="6"/>
                    <a:pt x="955" y="6"/>
                  </a:cubicBezTo>
                  <a:cubicBezTo>
                    <a:pt x="884" y="274"/>
                    <a:pt x="884" y="274"/>
                    <a:pt x="884" y="274"/>
                  </a:cubicBezTo>
                  <a:lnTo>
                    <a:pt x="940" y="274"/>
                  </a:lnTo>
                  <a:close/>
                  <a:moveTo>
                    <a:pt x="879" y="274"/>
                  </a:moveTo>
                  <a:cubicBezTo>
                    <a:pt x="879" y="230"/>
                    <a:pt x="879" y="230"/>
                    <a:pt x="879" y="230"/>
                  </a:cubicBezTo>
                  <a:cubicBezTo>
                    <a:pt x="783" y="230"/>
                    <a:pt x="783" y="230"/>
                    <a:pt x="783" y="230"/>
                  </a:cubicBezTo>
                  <a:cubicBezTo>
                    <a:pt x="783" y="6"/>
                    <a:pt x="783" y="6"/>
                    <a:pt x="783" y="6"/>
                  </a:cubicBezTo>
                  <a:cubicBezTo>
                    <a:pt x="729" y="6"/>
                    <a:pt x="729" y="6"/>
                    <a:pt x="729" y="6"/>
                  </a:cubicBezTo>
                  <a:cubicBezTo>
                    <a:pt x="729" y="274"/>
                    <a:pt x="729" y="274"/>
                    <a:pt x="729" y="274"/>
                  </a:cubicBezTo>
                  <a:lnTo>
                    <a:pt x="879" y="274"/>
                  </a:lnTo>
                  <a:close/>
                  <a:moveTo>
                    <a:pt x="632" y="173"/>
                  </a:moveTo>
                  <a:cubicBezTo>
                    <a:pt x="579" y="173"/>
                    <a:pt x="579" y="173"/>
                    <a:pt x="579" y="173"/>
                  </a:cubicBezTo>
                  <a:cubicBezTo>
                    <a:pt x="605" y="52"/>
                    <a:pt x="605" y="52"/>
                    <a:pt x="605" y="52"/>
                  </a:cubicBezTo>
                  <a:cubicBezTo>
                    <a:pt x="606" y="52"/>
                    <a:pt x="606" y="52"/>
                    <a:pt x="606" y="52"/>
                  </a:cubicBezTo>
                  <a:lnTo>
                    <a:pt x="632" y="173"/>
                  </a:lnTo>
                  <a:close/>
                  <a:moveTo>
                    <a:pt x="557" y="274"/>
                  </a:moveTo>
                  <a:cubicBezTo>
                    <a:pt x="569" y="217"/>
                    <a:pt x="569" y="217"/>
                    <a:pt x="569" y="217"/>
                  </a:cubicBezTo>
                  <a:cubicBezTo>
                    <a:pt x="641" y="217"/>
                    <a:pt x="641" y="217"/>
                    <a:pt x="641" y="217"/>
                  </a:cubicBezTo>
                  <a:cubicBezTo>
                    <a:pt x="653" y="274"/>
                    <a:pt x="653" y="274"/>
                    <a:pt x="653" y="274"/>
                  </a:cubicBezTo>
                  <a:cubicBezTo>
                    <a:pt x="710" y="274"/>
                    <a:pt x="710" y="274"/>
                    <a:pt x="710" y="274"/>
                  </a:cubicBezTo>
                  <a:cubicBezTo>
                    <a:pt x="639" y="6"/>
                    <a:pt x="639" y="6"/>
                    <a:pt x="639" y="6"/>
                  </a:cubicBezTo>
                  <a:cubicBezTo>
                    <a:pt x="572" y="6"/>
                    <a:pt x="572" y="6"/>
                    <a:pt x="572" y="6"/>
                  </a:cubicBezTo>
                  <a:cubicBezTo>
                    <a:pt x="501" y="274"/>
                    <a:pt x="501" y="274"/>
                    <a:pt x="501" y="274"/>
                  </a:cubicBezTo>
                  <a:lnTo>
                    <a:pt x="557" y="274"/>
                  </a:lnTo>
                  <a:close/>
                  <a:moveTo>
                    <a:pt x="365" y="274"/>
                  </a:moveTo>
                  <a:cubicBezTo>
                    <a:pt x="365" y="155"/>
                    <a:pt x="365" y="155"/>
                    <a:pt x="365" y="155"/>
                  </a:cubicBezTo>
                  <a:cubicBezTo>
                    <a:pt x="428" y="155"/>
                    <a:pt x="428" y="155"/>
                    <a:pt x="428" y="155"/>
                  </a:cubicBezTo>
                  <a:cubicBezTo>
                    <a:pt x="428" y="274"/>
                    <a:pt x="428" y="274"/>
                    <a:pt x="428" y="274"/>
                  </a:cubicBezTo>
                  <a:cubicBezTo>
                    <a:pt x="482" y="274"/>
                    <a:pt x="482" y="274"/>
                    <a:pt x="482" y="274"/>
                  </a:cubicBezTo>
                  <a:cubicBezTo>
                    <a:pt x="482" y="6"/>
                    <a:pt x="482" y="6"/>
                    <a:pt x="482" y="6"/>
                  </a:cubicBezTo>
                  <a:cubicBezTo>
                    <a:pt x="428" y="6"/>
                    <a:pt x="428" y="6"/>
                    <a:pt x="428" y="6"/>
                  </a:cubicBezTo>
                  <a:cubicBezTo>
                    <a:pt x="428" y="108"/>
                    <a:pt x="428" y="108"/>
                    <a:pt x="428" y="108"/>
                  </a:cubicBezTo>
                  <a:cubicBezTo>
                    <a:pt x="365" y="108"/>
                    <a:pt x="365" y="108"/>
                    <a:pt x="365" y="108"/>
                  </a:cubicBezTo>
                  <a:cubicBezTo>
                    <a:pt x="365" y="6"/>
                    <a:pt x="365" y="6"/>
                    <a:pt x="365" y="6"/>
                  </a:cubicBezTo>
                  <a:cubicBezTo>
                    <a:pt x="310" y="6"/>
                    <a:pt x="310" y="6"/>
                    <a:pt x="310" y="6"/>
                  </a:cubicBezTo>
                  <a:cubicBezTo>
                    <a:pt x="310" y="274"/>
                    <a:pt x="310" y="274"/>
                    <a:pt x="310" y="274"/>
                  </a:cubicBezTo>
                  <a:lnTo>
                    <a:pt x="365" y="274"/>
                  </a:lnTo>
                  <a:close/>
                  <a:moveTo>
                    <a:pt x="144" y="274"/>
                  </a:moveTo>
                  <a:cubicBezTo>
                    <a:pt x="144" y="86"/>
                    <a:pt x="144" y="86"/>
                    <a:pt x="144" y="86"/>
                  </a:cubicBezTo>
                  <a:cubicBezTo>
                    <a:pt x="145" y="86"/>
                    <a:pt x="145" y="86"/>
                    <a:pt x="145" y="86"/>
                  </a:cubicBezTo>
                  <a:cubicBezTo>
                    <a:pt x="211" y="274"/>
                    <a:pt x="211" y="274"/>
                    <a:pt x="211" y="274"/>
                  </a:cubicBezTo>
                  <a:cubicBezTo>
                    <a:pt x="273" y="274"/>
                    <a:pt x="273" y="274"/>
                    <a:pt x="273" y="274"/>
                  </a:cubicBezTo>
                  <a:cubicBezTo>
                    <a:pt x="273" y="6"/>
                    <a:pt x="273" y="6"/>
                    <a:pt x="273" y="6"/>
                  </a:cubicBezTo>
                  <a:cubicBezTo>
                    <a:pt x="223" y="6"/>
                    <a:pt x="223" y="6"/>
                    <a:pt x="223" y="6"/>
                  </a:cubicBezTo>
                  <a:cubicBezTo>
                    <a:pt x="223" y="189"/>
                    <a:pt x="223" y="189"/>
                    <a:pt x="223" y="189"/>
                  </a:cubicBezTo>
                  <a:cubicBezTo>
                    <a:pt x="222" y="189"/>
                    <a:pt x="222" y="189"/>
                    <a:pt x="222" y="189"/>
                  </a:cubicBezTo>
                  <a:cubicBezTo>
                    <a:pt x="157" y="6"/>
                    <a:pt x="157" y="6"/>
                    <a:pt x="157" y="6"/>
                  </a:cubicBezTo>
                  <a:cubicBezTo>
                    <a:pt x="95" y="6"/>
                    <a:pt x="95" y="6"/>
                    <a:pt x="95" y="6"/>
                  </a:cubicBezTo>
                  <a:cubicBezTo>
                    <a:pt x="95" y="274"/>
                    <a:pt x="95" y="274"/>
                    <a:pt x="95" y="274"/>
                  </a:cubicBezTo>
                  <a:lnTo>
                    <a:pt x="144" y="274"/>
                  </a:lnTo>
                  <a:close/>
                  <a:moveTo>
                    <a:pt x="54" y="274"/>
                  </a:moveTo>
                  <a:cubicBezTo>
                    <a:pt x="54" y="6"/>
                    <a:pt x="54" y="6"/>
                    <a:pt x="54" y="6"/>
                  </a:cubicBezTo>
                  <a:cubicBezTo>
                    <a:pt x="0" y="6"/>
                    <a:pt x="0" y="6"/>
                    <a:pt x="0" y="6"/>
                  </a:cubicBezTo>
                  <a:cubicBezTo>
                    <a:pt x="0" y="274"/>
                    <a:pt x="0" y="274"/>
                    <a:pt x="0" y="274"/>
                  </a:cubicBezTo>
                  <a:lnTo>
                    <a:pt x="54" y="2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9" name="Freeform 184">
              <a:extLst>
                <a:ext uri="{FF2B5EF4-FFF2-40B4-BE49-F238E27FC236}">
                  <a16:creationId xmlns="" xmlns:a16="http://schemas.microsoft.com/office/drawing/2014/main" id="{EFB3CAC3-95D9-4CB6-B5CC-4BCAF89FCD38}"/>
                </a:ext>
              </a:extLst>
            </p:cNvPr>
            <p:cNvSpPr>
              <a:spLocks/>
            </p:cNvSpPr>
            <p:nvPr/>
          </p:nvSpPr>
          <p:spPr bwMode="auto">
            <a:xfrm>
              <a:off x="7348538" y="4351338"/>
              <a:ext cx="587375" cy="587375"/>
            </a:xfrm>
            <a:custGeom>
              <a:avLst/>
              <a:gdLst>
                <a:gd name="T0" fmla="*/ 0 w 370"/>
                <a:gd name="T1" fmla="*/ 185 h 370"/>
                <a:gd name="T2" fmla="*/ 185 w 370"/>
                <a:gd name="T3" fmla="*/ 0 h 370"/>
                <a:gd name="T4" fmla="*/ 370 w 370"/>
                <a:gd name="T5" fmla="*/ 185 h 370"/>
                <a:gd name="T6" fmla="*/ 185 w 370"/>
                <a:gd name="T7" fmla="*/ 370 h 370"/>
                <a:gd name="T8" fmla="*/ 0 w 370"/>
                <a:gd name="T9" fmla="*/ 185 h 370"/>
              </a:gdLst>
              <a:ahLst/>
              <a:cxnLst>
                <a:cxn ang="0">
                  <a:pos x="T0" y="T1"/>
                </a:cxn>
                <a:cxn ang="0">
                  <a:pos x="T2" y="T3"/>
                </a:cxn>
                <a:cxn ang="0">
                  <a:pos x="T4" y="T5"/>
                </a:cxn>
                <a:cxn ang="0">
                  <a:pos x="T6" y="T7"/>
                </a:cxn>
                <a:cxn ang="0">
                  <a:pos x="T8" y="T9"/>
                </a:cxn>
              </a:cxnLst>
              <a:rect l="0" t="0" r="r" b="b"/>
              <a:pathLst>
                <a:path w="370" h="370">
                  <a:moveTo>
                    <a:pt x="0" y="185"/>
                  </a:moveTo>
                  <a:lnTo>
                    <a:pt x="185" y="0"/>
                  </a:lnTo>
                  <a:lnTo>
                    <a:pt x="370" y="185"/>
                  </a:lnTo>
                  <a:lnTo>
                    <a:pt x="185" y="370"/>
                  </a:lnTo>
                  <a:lnTo>
                    <a:pt x="0"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0" name="Freeform 185">
              <a:extLst>
                <a:ext uri="{FF2B5EF4-FFF2-40B4-BE49-F238E27FC236}">
                  <a16:creationId xmlns="" xmlns:a16="http://schemas.microsoft.com/office/drawing/2014/main" id="{DAFE335E-520D-486D-8B17-D351812F6982}"/>
                </a:ext>
              </a:extLst>
            </p:cNvPr>
            <p:cNvSpPr>
              <a:spLocks/>
            </p:cNvSpPr>
            <p:nvPr/>
          </p:nvSpPr>
          <p:spPr bwMode="auto">
            <a:xfrm>
              <a:off x="7348538" y="4351338"/>
              <a:ext cx="587375" cy="587375"/>
            </a:xfrm>
            <a:custGeom>
              <a:avLst/>
              <a:gdLst>
                <a:gd name="T0" fmla="*/ 0 w 370"/>
                <a:gd name="T1" fmla="*/ 185 h 370"/>
                <a:gd name="T2" fmla="*/ 185 w 370"/>
                <a:gd name="T3" fmla="*/ 0 h 370"/>
                <a:gd name="T4" fmla="*/ 370 w 370"/>
                <a:gd name="T5" fmla="*/ 185 h 370"/>
                <a:gd name="T6" fmla="*/ 185 w 370"/>
                <a:gd name="T7" fmla="*/ 370 h 370"/>
                <a:gd name="T8" fmla="*/ 0 w 370"/>
                <a:gd name="T9" fmla="*/ 185 h 370"/>
              </a:gdLst>
              <a:ahLst/>
              <a:cxnLst>
                <a:cxn ang="0">
                  <a:pos x="T0" y="T1"/>
                </a:cxn>
                <a:cxn ang="0">
                  <a:pos x="T2" y="T3"/>
                </a:cxn>
                <a:cxn ang="0">
                  <a:pos x="T4" y="T5"/>
                </a:cxn>
                <a:cxn ang="0">
                  <a:pos x="T6" y="T7"/>
                </a:cxn>
                <a:cxn ang="0">
                  <a:pos x="T8" y="T9"/>
                </a:cxn>
              </a:cxnLst>
              <a:rect l="0" t="0" r="r" b="b"/>
              <a:pathLst>
                <a:path w="370" h="370">
                  <a:moveTo>
                    <a:pt x="0" y="185"/>
                  </a:moveTo>
                  <a:lnTo>
                    <a:pt x="185" y="0"/>
                  </a:lnTo>
                  <a:lnTo>
                    <a:pt x="370" y="185"/>
                  </a:lnTo>
                  <a:lnTo>
                    <a:pt x="185" y="370"/>
                  </a:lnTo>
                  <a:lnTo>
                    <a:pt x="0" y="185"/>
                  </a:lnTo>
                  <a:close/>
                </a:path>
              </a:pathLst>
            </a:custGeom>
            <a:noFill/>
            <a:ln w="174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1" name="Freeform 186">
              <a:extLst>
                <a:ext uri="{FF2B5EF4-FFF2-40B4-BE49-F238E27FC236}">
                  <a16:creationId xmlns="" xmlns:a16="http://schemas.microsoft.com/office/drawing/2014/main" id="{5322359D-589A-4D6C-8E5C-E9027DA5E728}"/>
                </a:ext>
              </a:extLst>
            </p:cNvPr>
            <p:cNvSpPr>
              <a:spLocks/>
            </p:cNvSpPr>
            <p:nvPr/>
          </p:nvSpPr>
          <p:spPr bwMode="auto">
            <a:xfrm>
              <a:off x="7545388" y="4416425"/>
              <a:ext cx="195263" cy="173038"/>
            </a:xfrm>
            <a:custGeom>
              <a:avLst/>
              <a:gdLst>
                <a:gd name="T0" fmla="*/ 192 w 531"/>
                <a:gd name="T1" fmla="*/ 344 h 473"/>
                <a:gd name="T2" fmla="*/ 151 w 531"/>
                <a:gd name="T3" fmla="*/ 361 h 473"/>
                <a:gd name="T4" fmla="*/ 65 w 531"/>
                <a:gd name="T5" fmla="*/ 386 h 473"/>
                <a:gd name="T6" fmla="*/ 38 w 531"/>
                <a:gd name="T7" fmla="*/ 402 h 473"/>
                <a:gd name="T8" fmla="*/ 50 w 531"/>
                <a:gd name="T9" fmla="*/ 431 h 473"/>
                <a:gd name="T10" fmla="*/ 60 w 531"/>
                <a:gd name="T11" fmla="*/ 452 h 473"/>
                <a:gd name="T12" fmla="*/ 80 w 531"/>
                <a:gd name="T13" fmla="*/ 472 h 473"/>
                <a:gd name="T14" fmla="*/ 112 w 531"/>
                <a:gd name="T15" fmla="*/ 455 h 473"/>
                <a:gd name="T16" fmla="*/ 130 w 531"/>
                <a:gd name="T17" fmla="*/ 428 h 473"/>
                <a:gd name="T18" fmla="*/ 145 w 531"/>
                <a:gd name="T19" fmla="*/ 413 h 473"/>
                <a:gd name="T20" fmla="*/ 211 w 531"/>
                <a:gd name="T21" fmla="*/ 381 h 473"/>
                <a:gd name="T22" fmla="*/ 231 w 531"/>
                <a:gd name="T23" fmla="*/ 382 h 473"/>
                <a:gd name="T24" fmla="*/ 301 w 531"/>
                <a:gd name="T25" fmla="*/ 385 h 473"/>
                <a:gd name="T26" fmla="*/ 307 w 531"/>
                <a:gd name="T27" fmla="*/ 381 h 473"/>
                <a:gd name="T28" fmla="*/ 327 w 531"/>
                <a:gd name="T29" fmla="*/ 378 h 473"/>
                <a:gd name="T30" fmla="*/ 402 w 531"/>
                <a:gd name="T31" fmla="*/ 411 h 473"/>
                <a:gd name="T32" fmla="*/ 420 w 531"/>
                <a:gd name="T33" fmla="*/ 442 h 473"/>
                <a:gd name="T34" fmla="*/ 449 w 531"/>
                <a:gd name="T35" fmla="*/ 471 h 473"/>
                <a:gd name="T36" fmla="*/ 480 w 531"/>
                <a:gd name="T37" fmla="*/ 455 h 473"/>
                <a:gd name="T38" fmla="*/ 507 w 531"/>
                <a:gd name="T39" fmla="*/ 416 h 473"/>
                <a:gd name="T40" fmla="*/ 499 w 531"/>
                <a:gd name="T41" fmla="*/ 376 h 473"/>
                <a:gd name="T42" fmla="*/ 469 w 531"/>
                <a:gd name="T43" fmla="*/ 374 h 473"/>
                <a:gd name="T44" fmla="*/ 431 w 531"/>
                <a:gd name="T45" fmla="*/ 376 h 473"/>
                <a:gd name="T46" fmla="*/ 360 w 531"/>
                <a:gd name="T47" fmla="*/ 349 h 473"/>
                <a:gd name="T48" fmla="*/ 352 w 531"/>
                <a:gd name="T49" fmla="*/ 341 h 473"/>
                <a:gd name="T50" fmla="*/ 359 w 531"/>
                <a:gd name="T51" fmla="*/ 329 h 473"/>
                <a:gd name="T52" fmla="*/ 434 w 531"/>
                <a:gd name="T53" fmla="*/ 288 h 473"/>
                <a:gd name="T54" fmla="*/ 481 w 531"/>
                <a:gd name="T55" fmla="*/ 290 h 473"/>
                <a:gd name="T56" fmla="*/ 502 w 531"/>
                <a:gd name="T57" fmla="*/ 291 h 473"/>
                <a:gd name="T58" fmla="*/ 513 w 531"/>
                <a:gd name="T59" fmla="*/ 241 h 473"/>
                <a:gd name="T60" fmla="*/ 502 w 531"/>
                <a:gd name="T61" fmla="*/ 218 h 473"/>
                <a:gd name="T62" fmla="*/ 485 w 531"/>
                <a:gd name="T63" fmla="*/ 198 h 473"/>
                <a:gd name="T64" fmla="*/ 448 w 531"/>
                <a:gd name="T65" fmla="*/ 215 h 473"/>
                <a:gd name="T66" fmla="*/ 433 w 531"/>
                <a:gd name="T67" fmla="*/ 239 h 473"/>
                <a:gd name="T68" fmla="*/ 368 w 531"/>
                <a:gd name="T69" fmla="*/ 275 h 473"/>
                <a:gd name="T70" fmla="*/ 376 w 531"/>
                <a:gd name="T71" fmla="*/ 267 h 473"/>
                <a:gd name="T72" fmla="*/ 395 w 531"/>
                <a:gd name="T73" fmla="*/ 207 h 473"/>
                <a:gd name="T74" fmla="*/ 404 w 531"/>
                <a:gd name="T75" fmla="*/ 166 h 473"/>
                <a:gd name="T76" fmla="*/ 416 w 531"/>
                <a:gd name="T77" fmla="*/ 124 h 473"/>
                <a:gd name="T78" fmla="*/ 391 w 531"/>
                <a:gd name="T79" fmla="*/ 71 h 473"/>
                <a:gd name="T80" fmla="*/ 368 w 531"/>
                <a:gd name="T81" fmla="*/ 53 h 473"/>
                <a:gd name="T82" fmla="*/ 291 w 531"/>
                <a:gd name="T83" fmla="*/ 6 h 473"/>
                <a:gd name="T84" fmla="*/ 256 w 531"/>
                <a:gd name="T85" fmla="*/ 3 h 473"/>
                <a:gd name="T86" fmla="*/ 134 w 531"/>
                <a:gd name="T87" fmla="*/ 63 h 473"/>
                <a:gd name="T88" fmla="*/ 108 w 531"/>
                <a:gd name="T89" fmla="*/ 102 h 473"/>
                <a:gd name="T90" fmla="*/ 117 w 531"/>
                <a:gd name="T91" fmla="*/ 161 h 473"/>
                <a:gd name="T92" fmla="*/ 135 w 531"/>
                <a:gd name="T93" fmla="*/ 238 h 473"/>
                <a:gd name="T94" fmla="*/ 161 w 531"/>
                <a:gd name="T95" fmla="*/ 273 h 473"/>
                <a:gd name="T96" fmla="*/ 174 w 531"/>
                <a:gd name="T97" fmla="*/ 287 h 473"/>
                <a:gd name="T98" fmla="*/ 90 w 531"/>
                <a:gd name="T99" fmla="*/ 242 h 473"/>
                <a:gd name="T100" fmla="*/ 48 w 531"/>
                <a:gd name="T101" fmla="*/ 205 h 473"/>
                <a:gd name="T102" fmla="*/ 18 w 531"/>
                <a:gd name="T103" fmla="*/ 203 h 473"/>
                <a:gd name="T104" fmla="*/ 10 w 531"/>
                <a:gd name="T105" fmla="*/ 229 h 473"/>
                <a:gd name="T106" fmla="*/ 19 w 531"/>
                <a:gd name="T107" fmla="*/ 247 h 473"/>
                <a:gd name="T108" fmla="*/ 10 w 531"/>
                <a:gd name="T109" fmla="*/ 260 h 473"/>
                <a:gd name="T110" fmla="*/ 7 w 531"/>
                <a:gd name="T111" fmla="*/ 291 h 473"/>
                <a:gd name="T112" fmla="*/ 39 w 531"/>
                <a:gd name="T113" fmla="*/ 300 h 473"/>
                <a:gd name="T114" fmla="*/ 48 w 531"/>
                <a:gd name="T115" fmla="*/ 297 h 473"/>
                <a:gd name="T116" fmla="*/ 79 w 531"/>
                <a:gd name="T117" fmla="*/ 295 h 473"/>
                <a:gd name="T118" fmla="*/ 179 w 531"/>
                <a:gd name="T119" fmla="*/ 332 h 473"/>
                <a:gd name="T120" fmla="*/ 192 w 531"/>
                <a:gd name="T121" fmla="*/ 344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1" h="473">
                  <a:moveTo>
                    <a:pt x="192" y="344"/>
                  </a:moveTo>
                  <a:cubicBezTo>
                    <a:pt x="176" y="351"/>
                    <a:pt x="164" y="357"/>
                    <a:pt x="151" y="361"/>
                  </a:cubicBezTo>
                  <a:cubicBezTo>
                    <a:pt x="124" y="372"/>
                    <a:pt x="98" y="391"/>
                    <a:pt x="65" y="386"/>
                  </a:cubicBezTo>
                  <a:cubicBezTo>
                    <a:pt x="55" y="384"/>
                    <a:pt x="43" y="389"/>
                    <a:pt x="38" y="402"/>
                  </a:cubicBezTo>
                  <a:cubicBezTo>
                    <a:pt x="35" y="414"/>
                    <a:pt x="38" y="424"/>
                    <a:pt x="50" y="431"/>
                  </a:cubicBezTo>
                  <a:cubicBezTo>
                    <a:pt x="59" y="437"/>
                    <a:pt x="61" y="443"/>
                    <a:pt x="60" y="452"/>
                  </a:cubicBezTo>
                  <a:cubicBezTo>
                    <a:pt x="59" y="465"/>
                    <a:pt x="67" y="472"/>
                    <a:pt x="80" y="472"/>
                  </a:cubicBezTo>
                  <a:cubicBezTo>
                    <a:pt x="93" y="471"/>
                    <a:pt x="104" y="466"/>
                    <a:pt x="112" y="455"/>
                  </a:cubicBezTo>
                  <a:cubicBezTo>
                    <a:pt x="118" y="446"/>
                    <a:pt x="124" y="436"/>
                    <a:pt x="130" y="428"/>
                  </a:cubicBezTo>
                  <a:cubicBezTo>
                    <a:pt x="134" y="422"/>
                    <a:pt x="139" y="416"/>
                    <a:pt x="145" y="413"/>
                  </a:cubicBezTo>
                  <a:cubicBezTo>
                    <a:pt x="167" y="402"/>
                    <a:pt x="189" y="392"/>
                    <a:pt x="211" y="381"/>
                  </a:cubicBezTo>
                  <a:cubicBezTo>
                    <a:pt x="218" y="377"/>
                    <a:pt x="224" y="377"/>
                    <a:pt x="231" y="382"/>
                  </a:cubicBezTo>
                  <a:cubicBezTo>
                    <a:pt x="253" y="400"/>
                    <a:pt x="277" y="402"/>
                    <a:pt x="301" y="385"/>
                  </a:cubicBezTo>
                  <a:cubicBezTo>
                    <a:pt x="303" y="383"/>
                    <a:pt x="305" y="382"/>
                    <a:pt x="307" y="381"/>
                  </a:cubicBezTo>
                  <a:cubicBezTo>
                    <a:pt x="313" y="376"/>
                    <a:pt x="319" y="376"/>
                    <a:pt x="327" y="378"/>
                  </a:cubicBezTo>
                  <a:cubicBezTo>
                    <a:pt x="353" y="386"/>
                    <a:pt x="379" y="397"/>
                    <a:pt x="402" y="411"/>
                  </a:cubicBezTo>
                  <a:cubicBezTo>
                    <a:pt x="414" y="419"/>
                    <a:pt x="421" y="427"/>
                    <a:pt x="420" y="442"/>
                  </a:cubicBezTo>
                  <a:cubicBezTo>
                    <a:pt x="420" y="456"/>
                    <a:pt x="433" y="468"/>
                    <a:pt x="449" y="471"/>
                  </a:cubicBezTo>
                  <a:cubicBezTo>
                    <a:pt x="465" y="473"/>
                    <a:pt x="478" y="469"/>
                    <a:pt x="480" y="455"/>
                  </a:cubicBezTo>
                  <a:cubicBezTo>
                    <a:pt x="484" y="437"/>
                    <a:pt x="492" y="425"/>
                    <a:pt x="507" y="416"/>
                  </a:cubicBezTo>
                  <a:cubicBezTo>
                    <a:pt x="520" y="407"/>
                    <a:pt x="517" y="383"/>
                    <a:pt x="499" y="376"/>
                  </a:cubicBezTo>
                  <a:cubicBezTo>
                    <a:pt x="490" y="373"/>
                    <a:pt x="479" y="374"/>
                    <a:pt x="469" y="374"/>
                  </a:cubicBezTo>
                  <a:cubicBezTo>
                    <a:pt x="456" y="374"/>
                    <a:pt x="443" y="380"/>
                    <a:pt x="431" y="376"/>
                  </a:cubicBezTo>
                  <a:cubicBezTo>
                    <a:pt x="407" y="370"/>
                    <a:pt x="384" y="359"/>
                    <a:pt x="360" y="349"/>
                  </a:cubicBezTo>
                  <a:cubicBezTo>
                    <a:pt x="357" y="348"/>
                    <a:pt x="352" y="344"/>
                    <a:pt x="352" y="341"/>
                  </a:cubicBezTo>
                  <a:cubicBezTo>
                    <a:pt x="353" y="337"/>
                    <a:pt x="355" y="331"/>
                    <a:pt x="359" y="329"/>
                  </a:cubicBezTo>
                  <a:cubicBezTo>
                    <a:pt x="384" y="315"/>
                    <a:pt x="408" y="300"/>
                    <a:pt x="434" y="288"/>
                  </a:cubicBezTo>
                  <a:cubicBezTo>
                    <a:pt x="449" y="281"/>
                    <a:pt x="466" y="280"/>
                    <a:pt x="481" y="290"/>
                  </a:cubicBezTo>
                  <a:cubicBezTo>
                    <a:pt x="488" y="295"/>
                    <a:pt x="495" y="295"/>
                    <a:pt x="502" y="291"/>
                  </a:cubicBezTo>
                  <a:cubicBezTo>
                    <a:pt x="525" y="280"/>
                    <a:pt x="531" y="253"/>
                    <a:pt x="513" y="241"/>
                  </a:cubicBezTo>
                  <a:cubicBezTo>
                    <a:pt x="503" y="235"/>
                    <a:pt x="502" y="228"/>
                    <a:pt x="502" y="218"/>
                  </a:cubicBezTo>
                  <a:cubicBezTo>
                    <a:pt x="503" y="204"/>
                    <a:pt x="498" y="200"/>
                    <a:pt x="485" y="198"/>
                  </a:cubicBezTo>
                  <a:cubicBezTo>
                    <a:pt x="469" y="196"/>
                    <a:pt x="456" y="201"/>
                    <a:pt x="448" y="215"/>
                  </a:cubicBezTo>
                  <a:cubicBezTo>
                    <a:pt x="443" y="223"/>
                    <a:pt x="440" y="233"/>
                    <a:pt x="433" y="239"/>
                  </a:cubicBezTo>
                  <a:cubicBezTo>
                    <a:pt x="414" y="256"/>
                    <a:pt x="392" y="267"/>
                    <a:pt x="368" y="275"/>
                  </a:cubicBezTo>
                  <a:cubicBezTo>
                    <a:pt x="370" y="272"/>
                    <a:pt x="373" y="269"/>
                    <a:pt x="376" y="267"/>
                  </a:cubicBezTo>
                  <a:cubicBezTo>
                    <a:pt x="395" y="251"/>
                    <a:pt x="402" y="231"/>
                    <a:pt x="395" y="207"/>
                  </a:cubicBezTo>
                  <a:cubicBezTo>
                    <a:pt x="390" y="191"/>
                    <a:pt x="394" y="179"/>
                    <a:pt x="404" y="166"/>
                  </a:cubicBezTo>
                  <a:cubicBezTo>
                    <a:pt x="413" y="154"/>
                    <a:pt x="414" y="139"/>
                    <a:pt x="416" y="124"/>
                  </a:cubicBezTo>
                  <a:cubicBezTo>
                    <a:pt x="418" y="101"/>
                    <a:pt x="410" y="84"/>
                    <a:pt x="391" y="71"/>
                  </a:cubicBezTo>
                  <a:cubicBezTo>
                    <a:pt x="383" y="66"/>
                    <a:pt x="375" y="59"/>
                    <a:pt x="368" y="53"/>
                  </a:cubicBezTo>
                  <a:cubicBezTo>
                    <a:pt x="344" y="35"/>
                    <a:pt x="319" y="18"/>
                    <a:pt x="291" y="6"/>
                  </a:cubicBezTo>
                  <a:cubicBezTo>
                    <a:pt x="280" y="1"/>
                    <a:pt x="268" y="0"/>
                    <a:pt x="256" y="3"/>
                  </a:cubicBezTo>
                  <a:cubicBezTo>
                    <a:pt x="212" y="15"/>
                    <a:pt x="172" y="37"/>
                    <a:pt x="134" y="63"/>
                  </a:cubicBezTo>
                  <a:cubicBezTo>
                    <a:pt x="120" y="73"/>
                    <a:pt x="112" y="85"/>
                    <a:pt x="108" y="102"/>
                  </a:cubicBezTo>
                  <a:cubicBezTo>
                    <a:pt x="104" y="123"/>
                    <a:pt x="109" y="142"/>
                    <a:pt x="117" y="161"/>
                  </a:cubicBezTo>
                  <a:cubicBezTo>
                    <a:pt x="128" y="186"/>
                    <a:pt x="135" y="211"/>
                    <a:pt x="135" y="238"/>
                  </a:cubicBezTo>
                  <a:cubicBezTo>
                    <a:pt x="134" y="255"/>
                    <a:pt x="145" y="268"/>
                    <a:pt x="161" y="273"/>
                  </a:cubicBezTo>
                  <a:cubicBezTo>
                    <a:pt x="170" y="276"/>
                    <a:pt x="171" y="277"/>
                    <a:pt x="174" y="287"/>
                  </a:cubicBezTo>
                  <a:cubicBezTo>
                    <a:pt x="143" y="277"/>
                    <a:pt x="115" y="262"/>
                    <a:pt x="90" y="242"/>
                  </a:cubicBezTo>
                  <a:cubicBezTo>
                    <a:pt x="76" y="231"/>
                    <a:pt x="62" y="217"/>
                    <a:pt x="48" y="205"/>
                  </a:cubicBezTo>
                  <a:cubicBezTo>
                    <a:pt x="39" y="197"/>
                    <a:pt x="28" y="196"/>
                    <a:pt x="18" y="203"/>
                  </a:cubicBezTo>
                  <a:cubicBezTo>
                    <a:pt x="10" y="208"/>
                    <a:pt x="6" y="218"/>
                    <a:pt x="10" y="229"/>
                  </a:cubicBezTo>
                  <a:cubicBezTo>
                    <a:pt x="12" y="236"/>
                    <a:pt x="16" y="241"/>
                    <a:pt x="19" y="247"/>
                  </a:cubicBezTo>
                  <a:cubicBezTo>
                    <a:pt x="16" y="251"/>
                    <a:pt x="12" y="255"/>
                    <a:pt x="10" y="260"/>
                  </a:cubicBezTo>
                  <a:cubicBezTo>
                    <a:pt x="5" y="270"/>
                    <a:pt x="0" y="280"/>
                    <a:pt x="7" y="291"/>
                  </a:cubicBezTo>
                  <a:cubicBezTo>
                    <a:pt x="15" y="302"/>
                    <a:pt x="27" y="302"/>
                    <a:pt x="39" y="300"/>
                  </a:cubicBezTo>
                  <a:cubicBezTo>
                    <a:pt x="42" y="300"/>
                    <a:pt x="45" y="298"/>
                    <a:pt x="48" y="297"/>
                  </a:cubicBezTo>
                  <a:cubicBezTo>
                    <a:pt x="58" y="293"/>
                    <a:pt x="69" y="292"/>
                    <a:pt x="79" y="295"/>
                  </a:cubicBezTo>
                  <a:cubicBezTo>
                    <a:pt x="179" y="332"/>
                    <a:pt x="179" y="332"/>
                    <a:pt x="179" y="332"/>
                  </a:cubicBezTo>
                  <a:cubicBezTo>
                    <a:pt x="183" y="334"/>
                    <a:pt x="186" y="339"/>
                    <a:pt x="192" y="344"/>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2" name="Freeform 187">
              <a:extLst>
                <a:ext uri="{FF2B5EF4-FFF2-40B4-BE49-F238E27FC236}">
                  <a16:creationId xmlns="" xmlns:a16="http://schemas.microsoft.com/office/drawing/2014/main" id="{2EC7881B-2779-4FD4-B5F3-9F6CBFE82A9B}"/>
                </a:ext>
              </a:extLst>
            </p:cNvPr>
            <p:cNvSpPr>
              <a:spLocks noEditPoints="1"/>
            </p:cNvSpPr>
            <p:nvPr/>
          </p:nvSpPr>
          <p:spPr bwMode="auto">
            <a:xfrm>
              <a:off x="7545388" y="4416425"/>
              <a:ext cx="195263" cy="173038"/>
            </a:xfrm>
            <a:custGeom>
              <a:avLst/>
              <a:gdLst>
                <a:gd name="T0" fmla="*/ 79 w 531"/>
                <a:gd name="T1" fmla="*/ 295 h 473"/>
                <a:gd name="T2" fmla="*/ 7 w 531"/>
                <a:gd name="T3" fmla="*/ 291 h 473"/>
                <a:gd name="T4" fmla="*/ 10 w 531"/>
                <a:gd name="T5" fmla="*/ 229 h 473"/>
                <a:gd name="T6" fmla="*/ 90 w 531"/>
                <a:gd name="T7" fmla="*/ 242 h 473"/>
                <a:gd name="T8" fmla="*/ 135 w 531"/>
                <a:gd name="T9" fmla="*/ 238 h 473"/>
                <a:gd name="T10" fmla="*/ 134 w 531"/>
                <a:gd name="T11" fmla="*/ 63 h 473"/>
                <a:gd name="T12" fmla="*/ 368 w 531"/>
                <a:gd name="T13" fmla="*/ 53 h 473"/>
                <a:gd name="T14" fmla="*/ 404 w 531"/>
                <a:gd name="T15" fmla="*/ 166 h 473"/>
                <a:gd name="T16" fmla="*/ 368 w 531"/>
                <a:gd name="T17" fmla="*/ 275 h 473"/>
                <a:gd name="T18" fmla="*/ 485 w 531"/>
                <a:gd name="T19" fmla="*/ 198 h 473"/>
                <a:gd name="T20" fmla="*/ 502 w 531"/>
                <a:gd name="T21" fmla="*/ 291 h 473"/>
                <a:gd name="T22" fmla="*/ 359 w 531"/>
                <a:gd name="T23" fmla="*/ 329 h 473"/>
                <a:gd name="T24" fmla="*/ 431 w 531"/>
                <a:gd name="T25" fmla="*/ 376 h 473"/>
                <a:gd name="T26" fmla="*/ 507 w 531"/>
                <a:gd name="T27" fmla="*/ 415 h 473"/>
                <a:gd name="T28" fmla="*/ 420 w 531"/>
                <a:gd name="T29" fmla="*/ 442 h 473"/>
                <a:gd name="T30" fmla="*/ 307 w 531"/>
                <a:gd name="T31" fmla="*/ 381 h 473"/>
                <a:gd name="T32" fmla="*/ 211 w 531"/>
                <a:gd name="T33" fmla="*/ 381 h 473"/>
                <a:gd name="T34" fmla="*/ 112 w 531"/>
                <a:gd name="T35" fmla="*/ 455 h 473"/>
                <a:gd name="T36" fmla="*/ 50 w 531"/>
                <a:gd name="T37" fmla="*/ 431 h 473"/>
                <a:gd name="T38" fmla="*/ 151 w 531"/>
                <a:gd name="T39" fmla="*/ 361 h 473"/>
                <a:gd name="T40" fmla="*/ 380 w 531"/>
                <a:gd name="T41" fmla="*/ 139 h 473"/>
                <a:gd name="T42" fmla="*/ 398 w 531"/>
                <a:gd name="T43" fmla="*/ 124 h 473"/>
                <a:gd name="T44" fmla="*/ 246 w 531"/>
                <a:gd name="T45" fmla="*/ 18 h 473"/>
                <a:gd name="T46" fmla="*/ 137 w 531"/>
                <a:gd name="T47" fmla="*/ 173 h 473"/>
                <a:gd name="T48" fmla="*/ 150 w 531"/>
                <a:gd name="T49" fmla="*/ 151 h 473"/>
                <a:gd name="T50" fmla="*/ 220 w 531"/>
                <a:gd name="T51" fmla="*/ 307 h 473"/>
                <a:gd name="T52" fmla="*/ 309 w 531"/>
                <a:gd name="T53" fmla="*/ 304 h 473"/>
                <a:gd name="T54" fmla="*/ 372 w 531"/>
                <a:gd name="T55" fmla="*/ 205 h 473"/>
                <a:gd name="T56" fmla="*/ 491 w 531"/>
                <a:gd name="T57" fmla="*/ 401 h 473"/>
                <a:gd name="T58" fmla="*/ 495 w 531"/>
                <a:gd name="T59" fmla="*/ 382 h 473"/>
                <a:gd name="T60" fmla="*/ 361 w 531"/>
                <a:gd name="T61" fmla="*/ 357 h 473"/>
                <a:gd name="T62" fmla="*/ 342 w 531"/>
                <a:gd name="T63" fmla="*/ 374 h 473"/>
                <a:gd name="T64" fmla="*/ 428 w 531"/>
                <a:gd name="T65" fmla="*/ 416 h 473"/>
                <a:gd name="T66" fmla="*/ 476 w 531"/>
                <a:gd name="T67" fmla="*/ 438 h 473"/>
                <a:gd name="T68" fmla="*/ 35 w 531"/>
                <a:gd name="T69" fmla="*/ 235 h 473"/>
                <a:gd name="T70" fmla="*/ 12 w 531"/>
                <a:gd name="T71" fmla="*/ 285 h 473"/>
                <a:gd name="T72" fmla="*/ 93 w 531"/>
                <a:gd name="T73" fmla="*/ 289 h 473"/>
                <a:gd name="T74" fmla="*/ 171 w 531"/>
                <a:gd name="T75" fmla="*/ 297 h 473"/>
                <a:gd name="T76" fmla="*/ 18 w 531"/>
                <a:gd name="T77" fmla="*/ 225 h 473"/>
                <a:gd name="T78" fmla="*/ 70 w 531"/>
                <a:gd name="T79" fmla="*/ 448 h 473"/>
                <a:gd name="T80" fmla="*/ 128 w 531"/>
                <a:gd name="T81" fmla="*/ 418 h 473"/>
                <a:gd name="T82" fmla="*/ 204 w 531"/>
                <a:gd name="T83" fmla="*/ 364 h 473"/>
                <a:gd name="T84" fmla="*/ 125 w 531"/>
                <a:gd name="T85" fmla="*/ 384 h 473"/>
                <a:gd name="T86" fmla="*/ 49 w 531"/>
                <a:gd name="T87" fmla="*/ 420 h 473"/>
                <a:gd name="T88" fmla="*/ 64 w 531"/>
                <a:gd name="T89" fmla="*/ 414 h 473"/>
                <a:gd name="T90" fmla="*/ 484 w 531"/>
                <a:gd name="T91" fmla="*/ 205 h 473"/>
                <a:gd name="T92" fmla="*/ 411 w 531"/>
                <a:gd name="T93" fmla="*/ 264 h 473"/>
                <a:gd name="T94" fmla="*/ 366 w 531"/>
                <a:gd name="T95" fmla="*/ 313 h 473"/>
                <a:gd name="T96" fmla="*/ 477 w 531"/>
                <a:gd name="T97" fmla="*/ 281 h 473"/>
                <a:gd name="T98" fmla="*/ 497 w 531"/>
                <a:gd name="T99" fmla="*/ 255 h 473"/>
                <a:gd name="T100" fmla="*/ 201 w 531"/>
                <a:gd name="T101" fmla="*/ 337 h 473"/>
                <a:gd name="T102" fmla="*/ 280 w 531"/>
                <a:gd name="T103" fmla="*/ 384 h 473"/>
                <a:gd name="T104" fmla="*/ 339 w 531"/>
                <a:gd name="T105" fmla="*/ 290 h 473"/>
                <a:gd name="T106" fmla="*/ 279 w 531"/>
                <a:gd name="T107" fmla="*/ 351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1" h="473">
                  <a:moveTo>
                    <a:pt x="192" y="344"/>
                  </a:moveTo>
                  <a:cubicBezTo>
                    <a:pt x="186" y="339"/>
                    <a:pt x="183" y="334"/>
                    <a:pt x="179" y="332"/>
                  </a:cubicBezTo>
                  <a:cubicBezTo>
                    <a:pt x="79" y="295"/>
                    <a:pt x="79" y="295"/>
                    <a:pt x="79" y="295"/>
                  </a:cubicBezTo>
                  <a:cubicBezTo>
                    <a:pt x="69" y="292"/>
                    <a:pt x="58" y="292"/>
                    <a:pt x="48" y="297"/>
                  </a:cubicBezTo>
                  <a:cubicBezTo>
                    <a:pt x="45" y="298"/>
                    <a:pt x="42" y="300"/>
                    <a:pt x="39" y="300"/>
                  </a:cubicBezTo>
                  <a:cubicBezTo>
                    <a:pt x="27" y="302"/>
                    <a:pt x="15" y="302"/>
                    <a:pt x="7" y="291"/>
                  </a:cubicBezTo>
                  <a:cubicBezTo>
                    <a:pt x="0" y="280"/>
                    <a:pt x="5" y="270"/>
                    <a:pt x="10" y="260"/>
                  </a:cubicBezTo>
                  <a:cubicBezTo>
                    <a:pt x="12" y="255"/>
                    <a:pt x="16" y="251"/>
                    <a:pt x="19" y="247"/>
                  </a:cubicBezTo>
                  <a:cubicBezTo>
                    <a:pt x="16" y="241"/>
                    <a:pt x="12" y="235"/>
                    <a:pt x="10" y="229"/>
                  </a:cubicBezTo>
                  <a:cubicBezTo>
                    <a:pt x="6" y="218"/>
                    <a:pt x="10" y="208"/>
                    <a:pt x="18" y="202"/>
                  </a:cubicBezTo>
                  <a:cubicBezTo>
                    <a:pt x="28" y="196"/>
                    <a:pt x="39" y="197"/>
                    <a:pt x="48" y="205"/>
                  </a:cubicBezTo>
                  <a:cubicBezTo>
                    <a:pt x="62" y="217"/>
                    <a:pt x="76" y="231"/>
                    <a:pt x="90" y="242"/>
                  </a:cubicBezTo>
                  <a:cubicBezTo>
                    <a:pt x="115" y="262"/>
                    <a:pt x="143" y="277"/>
                    <a:pt x="174" y="287"/>
                  </a:cubicBezTo>
                  <a:cubicBezTo>
                    <a:pt x="171" y="277"/>
                    <a:pt x="170" y="276"/>
                    <a:pt x="161" y="273"/>
                  </a:cubicBezTo>
                  <a:cubicBezTo>
                    <a:pt x="145" y="268"/>
                    <a:pt x="134" y="255"/>
                    <a:pt x="135" y="238"/>
                  </a:cubicBezTo>
                  <a:cubicBezTo>
                    <a:pt x="135" y="211"/>
                    <a:pt x="128" y="186"/>
                    <a:pt x="117" y="161"/>
                  </a:cubicBezTo>
                  <a:cubicBezTo>
                    <a:pt x="109" y="142"/>
                    <a:pt x="104" y="123"/>
                    <a:pt x="108" y="102"/>
                  </a:cubicBezTo>
                  <a:cubicBezTo>
                    <a:pt x="112" y="85"/>
                    <a:pt x="120" y="72"/>
                    <a:pt x="134" y="63"/>
                  </a:cubicBezTo>
                  <a:cubicBezTo>
                    <a:pt x="172" y="37"/>
                    <a:pt x="212" y="15"/>
                    <a:pt x="256" y="3"/>
                  </a:cubicBezTo>
                  <a:cubicBezTo>
                    <a:pt x="268" y="0"/>
                    <a:pt x="280" y="1"/>
                    <a:pt x="291" y="6"/>
                  </a:cubicBezTo>
                  <a:cubicBezTo>
                    <a:pt x="319" y="18"/>
                    <a:pt x="344" y="35"/>
                    <a:pt x="368" y="53"/>
                  </a:cubicBezTo>
                  <a:cubicBezTo>
                    <a:pt x="375" y="59"/>
                    <a:pt x="383" y="66"/>
                    <a:pt x="391" y="71"/>
                  </a:cubicBezTo>
                  <a:cubicBezTo>
                    <a:pt x="410" y="84"/>
                    <a:pt x="418" y="101"/>
                    <a:pt x="416" y="124"/>
                  </a:cubicBezTo>
                  <a:cubicBezTo>
                    <a:pt x="415" y="139"/>
                    <a:pt x="413" y="154"/>
                    <a:pt x="404" y="166"/>
                  </a:cubicBezTo>
                  <a:cubicBezTo>
                    <a:pt x="395" y="179"/>
                    <a:pt x="390" y="191"/>
                    <a:pt x="395" y="207"/>
                  </a:cubicBezTo>
                  <a:cubicBezTo>
                    <a:pt x="402" y="230"/>
                    <a:pt x="395" y="251"/>
                    <a:pt x="376" y="267"/>
                  </a:cubicBezTo>
                  <a:cubicBezTo>
                    <a:pt x="373" y="269"/>
                    <a:pt x="370" y="271"/>
                    <a:pt x="368" y="275"/>
                  </a:cubicBezTo>
                  <a:cubicBezTo>
                    <a:pt x="392" y="267"/>
                    <a:pt x="414" y="256"/>
                    <a:pt x="433" y="239"/>
                  </a:cubicBezTo>
                  <a:cubicBezTo>
                    <a:pt x="440" y="233"/>
                    <a:pt x="443" y="223"/>
                    <a:pt x="448" y="215"/>
                  </a:cubicBezTo>
                  <a:cubicBezTo>
                    <a:pt x="456" y="201"/>
                    <a:pt x="469" y="196"/>
                    <a:pt x="485" y="198"/>
                  </a:cubicBezTo>
                  <a:cubicBezTo>
                    <a:pt x="498" y="200"/>
                    <a:pt x="503" y="204"/>
                    <a:pt x="502" y="218"/>
                  </a:cubicBezTo>
                  <a:cubicBezTo>
                    <a:pt x="502" y="227"/>
                    <a:pt x="503" y="235"/>
                    <a:pt x="513" y="241"/>
                  </a:cubicBezTo>
                  <a:cubicBezTo>
                    <a:pt x="531" y="253"/>
                    <a:pt x="525" y="280"/>
                    <a:pt x="502" y="291"/>
                  </a:cubicBezTo>
                  <a:cubicBezTo>
                    <a:pt x="495" y="295"/>
                    <a:pt x="488" y="295"/>
                    <a:pt x="481" y="290"/>
                  </a:cubicBezTo>
                  <a:cubicBezTo>
                    <a:pt x="466" y="280"/>
                    <a:pt x="449" y="281"/>
                    <a:pt x="434" y="288"/>
                  </a:cubicBezTo>
                  <a:cubicBezTo>
                    <a:pt x="408" y="300"/>
                    <a:pt x="384" y="314"/>
                    <a:pt x="359" y="329"/>
                  </a:cubicBezTo>
                  <a:cubicBezTo>
                    <a:pt x="355" y="331"/>
                    <a:pt x="353" y="337"/>
                    <a:pt x="352" y="341"/>
                  </a:cubicBezTo>
                  <a:cubicBezTo>
                    <a:pt x="352" y="344"/>
                    <a:pt x="357" y="348"/>
                    <a:pt x="360" y="349"/>
                  </a:cubicBezTo>
                  <a:cubicBezTo>
                    <a:pt x="384" y="359"/>
                    <a:pt x="407" y="369"/>
                    <a:pt x="431" y="376"/>
                  </a:cubicBezTo>
                  <a:cubicBezTo>
                    <a:pt x="443" y="380"/>
                    <a:pt x="456" y="374"/>
                    <a:pt x="469" y="374"/>
                  </a:cubicBezTo>
                  <a:cubicBezTo>
                    <a:pt x="479" y="374"/>
                    <a:pt x="490" y="373"/>
                    <a:pt x="499" y="376"/>
                  </a:cubicBezTo>
                  <a:cubicBezTo>
                    <a:pt x="517" y="383"/>
                    <a:pt x="520" y="406"/>
                    <a:pt x="507" y="415"/>
                  </a:cubicBezTo>
                  <a:cubicBezTo>
                    <a:pt x="492" y="425"/>
                    <a:pt x="484" y="437"/>
                    <a:pt x="480" y="455"/>
                  </a:cubicBezTo>
                  <a:cubicBezTo>
                    <a:pt x="478" y="469"/>
                    <a:pt x="465" y="473"/>
                    <a:pt x="449" y="470"/>
                  </a:cubicBezTo>
                  <a:cubicBezTo>
                    <a:pt x="433" y="468"/>
                    <a:pt x="420" y="456"/>
                    <a:pt x="420" y="442"/>
                  </a:cubicBezTo>
                  <a:cubicBezTo>
                    <a:pt x="421" y="427"/>
                    <a:pt x="414" y="419"/>
                    <a:pt x="402" y="411"/>
                  </a:cubicBezTo>
                  <a:cubicBezTo>
                    <a:pt x="379" y="396"/>
                    <a:pt x="353" y="386"/>
                    <a:pt x="327" y="378"/>
                  </a:cubicBezTo>
                  <a:cubicBezTo>
                    <a:pt x="319" y="376"/>
                    <a:pt x="313" y="376"/>
                    <a:pt x="307" y="381"/>
                  </a:cubicBezTo>
                  <a:cubicBezTo>
                    <a:pt x="305" y="382"/>
                    <a:pt x="303" y="383"/>
                    <a:pt x="301" y="385"/>
                  </a:cubicBezTo>
                  <a:cubicBezTo>
                    <a:pt x="277" y="402"/>
                    <a:pt x="253" y="400"/>
                    <a:pt x="231" y="382"/>
                  </a:cubicBezTo>
                  <a:cubicBezTo>
                    <a:pt x="224" y="376"/>
                    <a:pt x="218" y="377"/>
                    <a:pt x="211" y="381"/>
                  </a:cubicBezTo>
                  <a:cubicBezTo>
                    <a:pt x="145" y="413"/>
                    <a:pt x="145" y="413"/>
                    <a:pt x="145" y="413"/>
                  </a:cubicBezTo>
                  <a:cubicBezTo>
                    <a:pt x="139" y="416"/>
                    <a:pt x="134" y="422"/>
                    <a:pt x="130" y="427"/>
                  </a:cubicBezTo>
                  <a:cubicBezTo>
                    <a:pt x="124" y="436"/>
                    <a:pt x="118" y="446"/>
                    <a:pt x="112" y="455"/>
                  </a:cubicBezTo>
                  <a:cubicBezTo>
                    <a:pt x="104" y="466"/>
                    <a:pt x="93" y="471"/>
                    <a:pt x="80" y="472"/>
                  </a:cubicBezTo>
                  <a:cubicBezTo>
                    <a:pt x="67" y="472"/>
                    <a:pt x="59" y="465"/>
                    <a:pt x="60" y="452"/>
                  </a:cubicBezTo>
                  <a:cubicBezTo>
                    <a:pt x="61" y="443"/>
                    <a:pt x="59" y="437"/>
                    <a:pt x="50" y="431"/>
                  </a:cubicBezTo>
                  <a:cubicBezTo>
                    <a:pt x="38" y="424"/>
                    <a:pt x="35" y="413"/>
                    <a:pt x="38" y="402"/>
                  </a:cubicBezTo>
                  <a:cubicBezTo>
                    <a:pt x="43" y="389"/>
                    <a:pt x="55" y="384"/>
                    <a:pt x="65" y="386"/>
                  </a:cubicBezTo>
                  <a:cubicBezTo>
                    <a:pt x="98" y="391"/>
                    <a:pt x="124" y="372"/>
                    <a:pt x="151" y="361"/>
                  </a:cubicBezTo>
                  <a:cubicBezTo>
                    <a:pt x="164" y="357"/>
                    <a:pt x="176" y="351"/>
                    <a:pt x="192" y="344"/>
                  </a:cubicBezTo>
                  <a:moveTo>
                    <a:pt x="366" y="98"/>
                  </a:moveTo>
                  <a:cubicBezTo>
                    <a:pt x="376" y="110"/>
                    <a:pt x="379" y="124"/>
                    <a:pt x="380" y="139"/>
                  </a:cubicBezTo>
                  <a:cubicBezTo>
                    <a:pt x="380" y="146"/>
                    <a:pt x="381" y="153"/>
                    <a:pt x="382" y="160"/>
                  </a:cubicBezTo>
                  <a:cubicBezTo>
                    <a:pt x="388" y="160"/>
                    <a:pt x="388" y="160"/>
                    <a:pt x="388" y="160"/>
                  </a:cubicBezTo>
                  <a:cubicBezTo>
                    <a:pt x="391" y="148"/>
                    <a:pt x="395" y="136"/>
                    <a:pt x="398" y="124"/>
                  </a:cubicBezTo>
                  <a:cubicBezTo>
                    <a:pt x="402" y="103"/>
                    <a:pt x="397" y="87"/>
                    <a:pt x="378" y="75"/>
                  </a:cubicBezTo>
                  <a:cubicBezTo>
                    <a:pt x="304" y="26"/>
                    <a:pt x="304" y="26"/>
                    <a:pt x="304" y="26"/>
                  </a:cubicBezTo>
                  <a:cubicBezTo>
                    <a:pt x="286" y="15"/>
                    <a:pt x="266" y="8"/>
                    <a:pt x="246" y="18"/>
                  </a:cubicBezTo>
                  <a:cubicBezTo>
                    <a:pt x="212" y="34"/>
                    <a:pt x="179" y="52"/>
                    <a:pt x="147" y="69"/>
                  </a:cubicBezTo>
                  <a:cubicBezTo>
                    <a:pt x="133" y="77"/>
                    <a:pt x="125" y="90"/>
                    <a:pt x="122" y="105"/>
                  </a:cubicBezTo>
                  <a:cubicBezTo>
                    <a:pt x="118" y="129"/>
                    <a:pt x="128" y="151"/>
                    <a:pt x="137" y="173"/>
                  </a:cubicBezTo>
                  <a:cubicBezTo>
                    <a:pt x="137" y="174"/>
                    <a:pt x="139" y="173"/>
                    <a:pt x="140" y="174"/>
                  </a:cubicBezTo>
                  <a:cubicBezTo>
                    <a:pt x="144" y="149"/>
                    <a:pt x="132" y="122"/>
                    <a:pt x="153" y="98"/>
                  </a:cubicBezTo>
                  <a:cubicBezTo>
                    <a:pt x="147" y="117"/>
                    <a:pt x="148" y="134"/>
                    <a:pt x="150" y="151"/>
                  </a:cubicBezTo>
                  <a:cubicBezTo>
                    <a:pt x="152" y="168"/>
                    <a:pt x="153" y="185"/>
                    <a:pt x="152" y="202"/>
                  </a:cubicBezTo>
                  <a:cubicBezTo>
                    <a:pt x="148" y="238"/>
                    <a:pt x="156" y="255"/>
                    <a:pt x="188" y="272"/>
                  </a:cubicBezTo>
                  <a:cubicBezTo>
                    <a:pt x="203" y="280"/>
                    <a:pt x="216" y="290"/>
                    <a:pt x="220" y="307"/>
                  </a:cubicBezTo>
                  <a:cubicBezTo>
                    <a:pt x="222" y="314"/>
                    <a:pt x="226" y="316"/>
                    <a:pt x="232" y="316"/>
                  </a:cubicBezTo>
                  <a:cubicBezTo>
                    <a:pt x="297" y="316"/>
                    <a:pt x="297" y="316"/>
                    <a:pt x="297" y="316"/>
                  </a:cubicBezTo>
                  <a:cubicBezTo>
                    <a:pt x="305" y="316"/>
                    <a:pt x="309" y="311"/>
                    <a:pt x="309" y="304"/>
                  </a:cubicBezTo>
                  <a:cubicBezTo>
                    <a:pt x="308" y="284"/>
                    <a:pt x="318" y="275"/>
                    <a:pt x="336" y="270"/>
                  </a:cubicBezTo>
                  <a:cubicBezTo>
                    <a:pt x="337" y="269"/>
                    <a:pt x="338" y="269"/>
                    <a:pt x="339" y="268"/>
                  </a:cubicBezTo>
                  <a:cubicBezTo>
                    <a:pt x="368" y="248"/>
                    <a:pt x="379" y="240"/>
                    <a:pt x="372" y="205"/>
                  </a:cubicBezTo>
                  <a:cubicBezTo>
                    <a:pt x="370" y="189"/>
                    <a:pt x="369" y="172"/>
                    <a:pt x="370" y="156"/>
                  </a:cubicBezTo>
                  <a:cubicBezTo>
                    <a:pt x="372" y="136"/>
                    <a:pt x="372" y="117"/>
                    <a:pt x="366" y="98"/>
                  </a:cubicBezTo>
                  <a:moveTo>
                    <a:pt x="491" y="401"/>
                  </a:moveTo>
                  <a:cubicBezTo>
                    <a:pt x="489" y="411"/>
                    <a:pt x="480" y="417"/>
                    <a:pt x="487" y="426"/>
                  </a:cubicBezTo>
                  <a:cubicBezTo>
                    <a:pt x="501" y="413"/>
                    <a:pt x="501" y="413"/>
                    <a:pt x="501" y="413"/>
                  </a:cubicBezTo>
                  <a:cubicBezTo>
                    <a:pt x="515" y="401"/>
                    <a:pt x="512" y="389"/>
                    <a:pt x="495" y="382"/>
                  </a:cubicBezTo>
                  <a:cubicBezTo>
                    <a:pt x="483" y="378"/>
                    <a:pt x="471" y="378"/>
                    <a:pt x="459" y="382"/>
                  </a:cubicBezTo>
                  <a:cubicBezTo>
                    <a:pt x="442" y="386"/>
                    <a:pt x="426" y="386"/>
                    <a:pt x="410" y="379"/>
                  </a:cubicBezTo>
                  <a:cubicBezTo>
                    <a:pt x="394" y="371"/>
                    <a:pt x="378" y="364"/>
                    <a:pt x="361" y="357"/>
                  </a:cubicBezTo>
                  <a:cubicBezTo>
                    <a:pt x="355" y="355"/>
                    <a:pt x="348" y="355"/>
                    <a:pt x="342" y="356"/>
                  </a:cubicBezTo>
                  <a:cubicBezTo>
                    <a:pt x="338" y="357"/>
                    <a:pt x="335" y="362"/>
                    <a:pt x="334" y="366"/>
                  </a:cubicBezTo>
                  <a:cubicBezTo>
                    <a:pt x="334" y="368"/>
                    <a:pt x="339" y="372"/>
                    <a:pt x="342" y="374"/>
                  </a:cubicBezTo>
                  <a:cubicBezTo>
                    <a:pt x="344" y="375"/>
                    <a:pt x="348" y="376"/>
                    <a:pt x="351" y="377"/>
                  </a:cubicBezTo>
                  <a:cubicBezTo>
                    <a:pt x="373" y="383"/>
                    <a:pt x="393" y="394"/>
                    <a:pt x="411" y="408"/>
                  </a:cubicBezTo>
                  <a:cubicBezTo>
                    <a:pt x="415" y="411"/>
                    <a:pt x="421" y="413"/>
                    <a:pt x="428" y="416"/>
                  </a:cubicBezTo>
                  <a:cubicBezTo>
                    <a:pt x="428" y="438"/>
                    <a:pt x="428" y="438"/>
                    <a:pt x="428" y="438"/>
                  </a:cubicBezTo>
                  <a:cubicBezTo>
                    <a:pt x="428" y="453"/>
                    <a:pt x="437" y="463"/>
                    <a:pt x="451" y="463"/>
                  </a:cubicBezTo>
                  <a:cubicBezTo>
                    <a:pt x="466" y="463"/>
                    <a:pt x="476" y="453"/>
                    <a:pt x="476" y="438"/>
                  </a:cubicBezTo>
                  <a:cubicBezTo>
                    <a:pt x="476" y="424"/>
                    <a:pt x="476" y="424"/>
                    <a:pt x="476" y="424"/>
                  </a:cubicBezTo>
                  <a:cubicBezTo>
                    <a:pt x="476" y="414"/>
                    <a:pt x="481" y="408"/>
                    <a:pt x="491" y="401"/>
                  </a:cubicBezTo>
                  <a:moveTo>
                    <a:pt x="35" y="235"/>
                  </a:moveTo>
                  <a:cubicBezTo>
                    <a:pt x="33" y="239"/>
                    <a:pt x="32" y="244"/>
                    <a:pt x="29" y="248"/>
                  </a:cubicBezTo>
                  <a:cubicBezTo>
                    <a:pt x="25" y="253"/>
                    <a:pt x="20" y="258"/>
                    <a:pt x="16" y="263"/>
                  </a:cubicBezTo>
                  <a:cubicBezTo>
                    <a:pt x="11" y="270"/>
                    <a:pt x="7" y="277"/>
                    <a:pt x="12" y="285"/>
                  </a:cubicBezTo>
                  <a:cubicBezTo>
                    <a:pt x="17" y="293"/>
                    <a:pt x="26" y="294"/>
                    <a:pt x="34" y="294"/>
                  </a:cubicBezTo>
                  <a:cubicBezTo>
                    <a:pt x="38" y="293"/>
                    <a:pt x="43" y="292"/>
                    <a:pt x="46" y="290"/>
                  </a:cubicBezTo>
                  <a:cubicBezTo>
                    <a:pt x="62" y="281"/>
                    <a:pt x="77" y="283"/>
                    <a:pt x="93" y="289"/>
                  </a:cubicBezTo>
                  <a:cubicBezTo>
                    <a:pt x="163" y="317"/>
                    <a:pt x="163" y="317"/>
                    <a:pt x="163" y="317"/>
                  </a:cubicBezTo>
                  <a:cubicBezTo>
                    <a:pt x="169" y="320"/>
                    <a:pt x="175" y="320"/>
                    <a:pt x="178" y="313"/>
                  </a:cubicBezTo>
                  <a:cubicBezTo>
                    <a:pt x="181" y="306"/>
                    <a:pt x="179" y="301"/>
                    <a:pt x="171" y="297"/>
                  </a:cubicBezTo>
                  <a:cubicBezTo>
                    <a:pt x="124" y="275"/>
                    <a:pt x="79" y="252"/>
                    <a:pt x="45" y="212"/>
                  </a:cubicBezTo>
                  <a:cubicBezTo>
                    <a:pt x="40" y="207"/>
                    <a:pt x="34" y="204"/>
                    <a:pt x="27" y="207"/>
                  </a:cubicBezTo>
                  <a:cubicBezTo>
                    <a:pt x="20" y="211"/>
                    <a:pt x="17" y="217"/>
                    <a:pt x="18" y="225"/>
                  </a:cubicBezTo>
                  <a:cubicBezTo>
                    <a:pt x="19" y="237"/>
                    <a:pt x="23" y="240"/>
                    <a:pt x="35" y="235"/>
                  </a:cubicBezTo>
                  <a:moveTo>
                    <a:pt x="64" y="414"/>
                  </a:moveTo>
                  <a:cubicBezTo>
                    <a:pt x="74" y="424"/>
                    <a:pt x="73" y="436"/>
                    <a:pt x="70" y="448"/>
                  </a:cubicBezTo>
                  <a:cubicBezTo>
                    <a:pt x="67" y="460"/>
                    <a:pt x="70" y="464"/>
                    <a:pt x="82" y="463"/>
                  </a:cubicBezTo>
                  <a:cubicBezTo>
                    <a:pt x="97" y="462"/>
                    <a:pt x="104" y="452"/>
                    <a:pt x="111" y="440"/>
                  </a:cubicBezTo>
                  <a:cubicBezTo>
                    <a:pt x="116" y="432"/>
                    <a:pt x="121" y="423"/>
                    <a:pt x="128" y="418"/>
                  </a:cubicBezTo>
                  <a:cubicBezTo>
                    <a:pt x="141" y="408"/>
                    <a:pt x="156" y="400"/>
                    <a:pt x="170" y="392"/>
                  </a:cubicBezTo>
                  <a:cubicBezTo>
                    <a:pt x="180" y="386"/>
                    <a:pt x="190" y="382"/>
                    <a:pt x="200" y="375"/>
                  </a:cubicBezTo>
                  <a:cubicBezTo>
                    <a:pt x="203" y="373"/>
                    <a:pt x="205" y="367"/>
                    <a:pt x="204" y="364"/>
                  </a:cubicBezTo>
                  <a:cubicBezTo>
                    <a:pt x="204" y="361"/>
                    <a:pt x="199" y="356"/>
                    <a:pt x="196" y="356"/>
                  </a:cubicBezTo>
                  <a:cubicBezTo>
                    <a:pt x="190" y="355"/>
                    <a:pt x="185" y="356"/>
                    <a:pt x="180" y="358"/>
                  </a:cubicBezTo>
                  <a:cubicBezTo>
                    <a:pt x="161" y="366"/>
                    <a:pt x="142" y="374"/>
                    <a:pt x="125" y="384"/>
                  </a:cubicBezTo>
                  <a:cubicBezTo>
                    <a:pt x="106" y="394"/>
                    <a:pt x="86" y="398"/>
                    <a:pt x="65" y="394"/>
                  </a:cubicBezTo>
                  <a:cubicBezTo>
                    <a:pt x="60" y="393"/>
                    <a:pt x="51" y="397"/>
                    <a:pt x="49" y="401"/>
                  </a:cubicBezTo>
                  <a:cubicBezTo>
                    <a:pt x="46" y="406"/>
                    <a:pt x="47" y="415"/>
                    <a:pt x="49" y="420"/>
                  </a:cubicBezTo>
                  <a:cubicBezTo>
                    <a:pt x="50" y="425"/>
                    <a:pt x="57" y="427"/>
                    <a:pt x="61" y="431"/>
                  </a:cubicBezTo>
                  <a:cubicBezTo>
                    <a:pt x="64" y="428"/>
                    <a:pt x="64" y="428"/>
                    <a:pt x="64" y="428"/>
                  </a:cubicBezTo>
                  <a:cubicBezTo>
                    <a:pt x="64" y="414"/>
                    <a:pt x="64" y="414"/>
                    <a:pt x="64" y="414"/>
                  </a:cubicBezTo>
                  <a:moveTo>
                    <a:pt x="493" y="255"/>
                  </a:moveTo>
                  <a:cubicBezTo>
                    <a:pt x="493" y="243"/>
                    <a:pt x="493" y="231"/>
                    <a:pt x="492" y="219"/>
                  </a:cubicBezTo>
                  <a:cubicBezTo>
                    <a:pt x="491" y="214"/>
                    <a:pt x="488" y="206"/>
                    <a:pt x="484" y="205"/>
                  </a:cubicBezTo>
                  <a:cubicBezTo>
                    <a:pt x="479" y="204"/>
                    <a:pt x="472" y="207"/>
                    <a:pt x="466" y="209"/>
                  </a:cubicBezTo>
                  <a:cubicBezTo>
                    <a:pt x="463" y="211"/>
                    <a:pt x="461" y="215"/>
                    <a:pt x="459" y="219"/>
                  </a:cubicBezTo>
                  <a:cubicBezTo>
                    <a:pt x="447" y="238"/>
                    <a:pt x="432" y="254"/>
                    <a:pt x="411" y="264"/>
                  </a:cubicBezTo>
                  <a:cubicBezTo>
                    <a:pt x="357" y="292"/>
                    <a:pt x="357" y="292"/>
                    <a:pt x="357" y="292"/>
                  </a:cubicBezTo>
                  <a:cubicBezTo>
                    <a:pt x="348" y="296"/>
                    <a:pt x="350" y="303"/>
                    <a:pt x="352" y="309"/>
                  </a:cubicBezTo>
                  <a:cubicBezTo>
                    <a:pt x="354" y="315"/>
                    <a:pt x="360" y="315"/>
                    <a:pt x="366" y="313"/>
                  </a:cubicBezTo>
                  <a:cubicBezTo>
                    <a:pt x="369" y="312"/>
                    <a:pt x="372" y="310"/>
                    <a:pt x="376" y="309"/>
                  </a:cubicBezTo>
                  <a:cubicBezTo>
                    <a:pt x="441" y="279"/>
                    <a:pt x="441" y="279"/>
                    <a:pt x="441" y="279"/>
                  </a:cubicBezTo>
                  <a:cubicBezTo>
                    <a:pt x="454" y="274"/>
                    <a:pt x="465" y="274"/>
                    <a:pt x="477" y="281"/>
                  </a:cubicBezTo>
                  <a:cubicBezTo>
                    <a:pt x="493" y="288"/>
                    <a:pt x="505" y="283"/>
                    <a:pt x="510" y="267"/>
                  </a:cubicBezTo>
                  <a:cubicBezTo>
                    <a:pt x="512" y="262"/>
                    <a:pt x="511" y="257"/>
                    <a:pt x="511" y="252"/>
                  </a:cubicBezTo>
                  <a:cubicBezTo>
                    <a:pt x="497" y="255"/>
                    <a:pt x="497" y="255"/>
                    <a:pt x="497" y="255"/>
                  </a:cubicBezTo>
                  <a:cubicBezTo>
                    <a:pt x="497" y="255"/>
                    <a:pt x="496" y="255"/>
                    <a:pt x="493" y="255"/>
                  </a:cubicBezTo>
                  <a:moveTo>
                    <a:pt x="201" y="303"/>
                  </a:moveTo>
                  <a:cubicBezTo>
                    <a:pt x="195" y="314"/>
                    <a:pt x="197" y="326"/>
                    <a:pt x="201" y="337"/>
                  </a:cubicBezTo>
                  <a:cubicBezTo>
                    <a:pt x="203" y="345"/>
                    <a:pt x="208" y="352"/>
                    <a:pt x="214" y="357"/>
                  </a:cubicBezTo>
                  <a:cubicBezTo>
                    <a:pt x="223" y="366"/>
                    <a:pt x="234" y="372"/>
                    <a:pt x="245" y="379"/>
                  </a:cubicBezTo>
                  <a:cubicBezTo>
                    <a:pt x="256" y="386"/>
                    <a:pt x="268" y="390"/>
                    <a:pt x="280" y="384"/>
                  </a:cubicBezTo>
                  <a:cubicBezTo>
                    <a:pt x="297" y="375"/>
                    <a:pt x="315" y="366"/>
                    <a:pt x="331" y="355"/>
                  </a:cubicBezTo>
                  <a:cubicBezTo>
                    <a:pt x="339" y="350"/>
                    <a:pt x="345" y="341"/>
                    <a:pt x="344" y="330"/>
                  </a:cubicBezTo>
                  <a:cubicBezTo>
                    <a:pt x="339" y="290"/>
                    <a:pt x="339" y="290"/>
                    <a:pt x="339" y="290"/>
                  </a:cubicBezTo>
                  <a:cubicBezTo>
                    <a:pt x="337" y="297"/>
                    <a:pt x="335" y="301"/>
                    <a:pt x="335" y="306"/>
                  </a:cubicBezTo>
                  <a:cubicBezTo>
                    <a:pt x="334" y="328"/>
                    <a:pt x="319" y="337"/>
                    <a:pt x="301" y="344"/>
                  </a:cubicBezTo>
                  <a:cubicBezTo>
                    <a:pt x="294" y="347"/>
                    <a:pt x="287" y="349"/>
                    <a:pt x="279" y="351"/>
                  </a:cubicBezTo>
                  <a:cubicBezTo>
                    <a:pt x="261" y="356"/>
                    <a:pt x="245" y="349"/>
                    <a:pt x="229" y="343"/>
                  </a:cubicBezTo>
                  <a:cubicBezTo>
                    <a:pt x="210" y="336"/>
                    <a:pt x="203" y="321"/>
                    <a:pt x="201" y="303"/>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3" name="Freeform 188">
              <a:extLst>
                <a:ext uri="{FF2B5EF4-FFF2-40B4-BE49-F238E27FC236}">
                  <a16:creationId xmlns="" xmlns:a16="http://schemas.microsoft.com/office/drawing/2014/main" id="{980228AD-4736-4E46-9DF3-3BBC37BF8A68}"/>
                </a:ext>
              </a:extLst>
            </p:cNvPr>
            <p:cNvSpPr>
              <a:spLocks noEditPoints="1"/>
            </p:cNvSpPr>
            <p:nvPr/>
          </p:nvSpPr>
          <p:spPr bwMode="auto">
            <a:xfrm>
              <a:off x="7548563" y="4419600"/>
              <a:ext cx="185738" cy="166688"/>
            </a:xfrm>
            <a:custGeom>
              <a:avLst/>
              <a:gdLst>
                <a:gd name="T0" fmla="*/ 491 w 507"/>
                <a:gd name="T1" fmla="*/ 245 h 454"/>
                <a:gd name="T2" fmla="*/ 504 w 507"/>
                <a:gd name="T3" fmla="*/ 257 h 454"/>
                <a:gd name="T4" fmla="*/ 435 w 507"/>
                <a:gd name="T5" fmla="*/ 270 h 454"/>
                <a:gd name="T6" fmla="*/ 359 w 507"/>
                <a:gd name="T7" fmla="*/ 303 h 454"/>
                <a:gd name="T8" fmla="*/ 350 w 507"/>
                <a:gd name="T9" fmla="*/ 282 h 454"/>
                <a:gd name="T10" fmla="*/ 453 w 507"/>
                <a:gd name="T11" fmla="*/ 209 h 454"/>
                <a:gd name="T12" fmla="*/ 478 w 507"/>
                <a:gd name="T13" fmla="*/ 196 h 454"/>
                <a:gd name="T14" fmla="*/ 487 w 507"/>
                <a:gd name="T15" fmla="*/ 245 h 454"/>
                <a:gd name="T16" fmla="*/ 56 w 507"/>
                <a:gd name="T17" fmla="*/ 418 h 454"/>
                <a:gd name="T18" fmla="*/ 41 w 507"/>
                <a:gd name="T19" fmla="*/ 411 h 454"/>
                <a:gd name="T20" fmla="*/ 58 w 507"/>
                <a:gd name="T21" fmla="*/ 384 h 454"/>
                <a:gd name="T22" fmla="*/ 173 w 507"/>
                <a:gd name="T23" fmla="*/ 349 h 454"/>
                <a:gd name="T24" fmla="*/ 198 w 507"/>
                <a:gd name="T25" fmla="*/ 355 h 454"/>
                <a:gd name="T26" fmla="*/ 163 w 507"/>
                <a:gd name="T27" fmla="*/ 382 h 454"/>
                <a:gd name="T28" fmla="*/ 104 w 507"/>
                <a:gd name="T29" fmla="*/ 430 h 454"/>
                <a:gd name="T30" fmla="*/ 63 w 507"/>
                <a:gd name="T31" fmla="*/ 438 h 454"/>
                <a:gd name="T32" fmla="*/ 28 w 507"/>
                <a:gd name="T33" fmla="*/ 225 h 454"/>
                <a:gd name="T34" fmla="*/ 19 w 507"/>
                <a:gd name="T35" fmla="*/ 197 h 454"/>
                <a:gd name="T36" fmla="*/ 163 w 507"/>
                <a:gd name="T37" fmla="*/ 287 h 454"/>
                <a:gd name="T38" fmla="*/ 155 w 507"/>
                <a:gd name="T39" fmla="*/ 308 h 454"/>
                <a:gd name="T40" fmla="*/ 38 w 507"/>
                <a:gd name="T41" fmla="*/ 281 h 454"/>
                <a:gd name="T42" fmla="*/ 5 w 507"/>
                <a:gd name="T43" fmla="*/ 275 h 454"/>
                <a:gd name="T44" fmla="*/ 22 w 507"/>
                <a:gd name="T45" fmla="*/ 238 h 454"/>
                <a:gd name="T46" fmla="*/ 483 w 507"/>
                <a:gd name="T47" fmla="*/ 392 h 454"/>
                <a:gd name="T48" fmla="*/ 469 w 507"/>
                <a:gd name="T49" fmla="*/ 428 h 454"/>
                <a:gd name="T50" fmla="*/ 421 w 507"/>
                <a:gd name="T51" fmla="*/ 429 h 454"/>
                <a:gd name="T52" fmla="*/ 404 w 507"/>
                <a:gd name="T53" fmla="*/ 398 h 454"/>
                <a:gd name="T54" fmla="*/ 335 w 507"/>
                <a:gd name="T55" fmla="*/ 365 h 454"/>
                <a:gd name="T56" fmla="*/ 335 w 507"/>
                <a:gd name="T57" fmla="*/ 347 h 454"/>
                <a:gd name="T58" fmla="*/ 403 w 507"/>
                <a:gd name="T59" fmla="*/ 370 h 454"/>
                <a:gd name="T60" fmla="*/ 488 w 507"/>
                <a:gd name="T61" fmla="*/ 373 h 454"/>
                <a:gd name="T62" fmla="*/ 480 w 507"/>
                <a:gd name="T63" fmla="*/ 416 h 454"/>
                <a:gd name="T64" fmla="*/ 358 w 507"/>
                <a:gd name="T65" fmla="*/ 89 h 454"/>
                <a:gd name="T66" fmla="*/ 364 w 507"/>
                <a:gd name="T67" fmla="*/ 196 h 454"/>
                <a:gd name="T68" fmla="*/ 328 w 507"/>
                <a:gd name="T69" fmla="*/ 260 h 454"/>
                <a:gd name="T70" fmla="*/ 289 w 507"/>
                <a:gd name="T71" fmla="*/ 307 h 454"/>
                <a:gd name="T72" fmla="*/ 213 w 507"/>
                <a:gd name="T73" fmla="*/ 298 h 454"/>
                <a:gd name="T74" fmla="*/ 144 w 507"/>
                <a:gd name="T75" fmla="*/ 193 h 454"/>
                <a:gd name="T76" fmla="*/ 145 w 507"/>
                <a:gd name="T77" fmla="*/ 89 h 454"/>
                <a:gd name="T78" fmla="*/ 130 w 507"/>
                <a:gd name="T79" fmla="*/ 164 h 454"/>
                <a:gd name="T80" fmla="*/ 139 w 507"/>
                <a:gd name="T81" fmla="*/ 61 h 454"/>
                <a:gd name="T82" fmla="*/ 296 w 507"/>
                <a:gd name="T83" fmla="*/ 17 h 454"/>
                <a:gd name="T84" fmla="*/ 390 w 507"/>
                <a:gd name="T85" fmla="*/ 115 h 454"/>
                <a:gd name="T86" fmla="*/ 374 w 507"/>
                <a:gd name="T87" fmla="*/ 151 h 454"/>
                <a:gd name="T88" fmla="*/ 358 w 507"/>
                <a:gd name="T89" fmla="*/ 89 h 454"/>
                <a:gd name="T90" fmla="*/ 310 w 507"/>
                <a:gd name="T91" fmla="*/ 173 h 454"/>
                <a:gd name="T92" fmla="*/ 283 w 507"/>
                <a:gd name="T93" fmla="*/ 182 h 454"/>
                <a:gd name="T94" fmla="*/ 313 w 507"/>
                <a:gd name="T95" fmla="*/ 218 h 454"/>
                <a:gd name="T96" fmla="*/ 345 w 507"/>
                <a:gd name="T97" fmla="*/ 191 h 454"/>
                <a:gd name="T98" fmla="*/ 310 w 507"/>
                <a:gd name="T99" fmla="*/ 174 h 454"/>
                <a:gd name="T100" fmla="*/ 176 w 507"/>
                <a:gd name="T101" fmla="*/ 177 h 454"/>
                <a:gd name="T102" fmla="*/ 186 w 507"/>
                <a:gd name="T103" fmla="*/ 215 h 454"/>
                <a:gd name="T104" fmla="*/ 228 w 507"/>
                <a:gd name="T105" fmla="*/ 190 h 454"/>
                <a:gd name="T106" fmla="*/ 202 w 507"/>
                <a:gd name="T107" fmla="*/ 169 h 454"/>
                <a:gd name="T108" fmla="*/ 242 w 507"/>
                <a:gd name="T109" fmla="*/ 277 h 454"/>
                <a:gd name="T110" fmla="*/ 279 w 507"/>
                <a:gd name="T111" fmla="*/ 268 h 454"/>
                <a:gd name="T112" fmla="*/ 246 w 507"/>
                <a:gd name="T113" fmla="*/ 23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7" h="454">
                  <a:moveTo>
                    <a:pt x="487" y="245"/>
                  </a:moveTo>
                  <a:cubicBezTo>
                    <a:pt x="491" y="245"/>
                    <a:pt x="491" y="245"/>
                    <a:pt x="491" y="245"/>
                  </a:cubicBezTo>
                  <a:cubicBezTo>
                    <a:pt x="505" y="242"/>
                    <a:pt x="505" y="242"/>
                    <a:pt x="505" y="242"/>
                  </a:cubicBezTo>
                  <a:cubicBezTo>
                    <a:pt x="505" y="247"/>
                    <a:pt x="506" y="253"/>
                    <a:pt x="504" y="257"/>
                  </a:cubicBezTo>
                  <a:cubicBezTo>
                    <a:pt x="499" y="273"/>
                    <a:pt x="487" y="278"/>
                    <a:pt x="471" y="271"/>
                  </a:cubicBezTo>
                  <a:cubicBezTo>
                    <a:pt x="459" y="265"/>
                    <a:pt x="447" y="264"/>
                    <a:pt x="435" y="270"/>
                  </a:cubicBezTo>
                  <a:cubicBezTo>
                    <a:pt x="369" y="299"/>
                    <a:pt x="369" y="299"/>
                    <a:pt x="369" y="299"/>
                  </a:cubicBezTo>
                  <a:cubicBezTo>
                    <a:pt x="359" y="303"/>
                    <a:pt x="359" y="303"/>
                    <a:pt x="359" y="303"/>
                  </a:cubicBezTo>
                  <a:cubicBezTo>
                    <a:pt x="354" y="305"/>
                    <a:pt x="348" y="305"/>
                    <a:pt x="346" y="299"/>
                  </a:cubicBezTo>
                  <a:cubicBezTo>
                    <a:pt x="344" y="293"/>
                    <a:pt x="342" y="286"/>
                    <a:pt x="350" y="282"/>
                  </a:cubicBezTo>
                  <a:cubicBezTo>
                    <a:pt x="369" y="273"/>
                    <a:pt x="387" y="264"/>
                    <a:pt x="405" y="255"/>
                  </a:cubicBezTo>
                  <a:cubicBezTo>
                    <a:pt x="425" y="244"/>
                    <a:pt x="441" y="229"/>
                    <a:pt x="453" y="209"/>
                  </a:cubicBezTo>
                  <a:cubicBezTo>
                    <a:pt x="455" y="206"/>
                    <a:pt x="457" y="202"/>
                    <a:pt x="460" y="200"/>
                  </a:cubicBezTo>
                  <a:cubicBezTo>
                    <a:pt x="466" y="197"/>
                    <a:pt x="473" y="195"/>
                    <a:pt x="478" y="196"/>
                  </a:cubicBezTo>
                  <a:cubicBezTo>
                    <a:pt x="482" y="196"/>
                    <a:pt x="485" y="204"/>
                    <a:pt x="486" y="209"/>
                  </a:cubicBezTo>
                  <a:cubicBezTo>
                    <a:pt x="487" y="221"/>
                    <a:pt x="487" y="233"/>
                    <a:pt x="487" y="245"/>
                  </a:cubicBezTo>
                  <a:moveTo>
                    <a:pt x="57" y="404"/>
                  </a:moveTo>
                  <a:cubicBezTo>
                    <a:pt x="56" y="418"/>
                    <a:pt x="56" y="418"/>
                    <a:pt x="56" y="418"/>
                  </a:cubicBezTo>
                  <a:cubicBezTo>
                    <a:pt x="54" y="421"/>
                    <a:pt x="54" y="421"/>
                    <a:pt x="54" y="421"/>
                  </a:cubicBezTo>
                  <a:cubicBezTo>
                    <a:pt x="49" y="417"/>
                    <a:pt x="43" y="415"/>
                    <a:pt x="41" y="411"/>
                  </a:cubicBezTo>
                  <a:cubicBezTo>
                    <a:pt x="39" y="405"/>
                    <a:pt x="39" y="397"/>
                    <a:pt x="42" y="392"/>
                  </a:cubicBezTo>
                  <a:cubicBezTo>
                    <a:pt x="44" y="387"/>
                    <a:pt x="53" y="383"/>
                    <a:pt x="58" y="384"/>
                  </a:cubicBezTo>
                  <a:cubicBezTo>
                    <a:pt x="79" y="388"/>
                    <a:pt x="98" y="384"/>
                    <a:pt x="118" y="375"/>
                  </a:cubicBezTo>
                  <a:cubicBezTo>
                    <a:pt x="136" y="365"/>
                    <a:pt x="154" y="357"/>
                    <a:pt x="173" y="349"/>
                  </a:cubicBezTo>
                  <a:cubicBezTo>
                    <a:pt x="178" y="347"/>
                    <a:pt x="184" y="346"/>
                    <a:pt x="189" y="347"/>
                  </a:cubicBezTo>
                  <a:cubicBezTo>
                    <a:pt x="193" y="347"/>
                    <a:pt x="198" y="352"/>
                    <a:pt x="198" y="355"/>
                  </a:cubicBezTo>
                  <a:cubicBezTo>
                    <a:pt x="199" y="358"/>
                    <a:pt x="196" y="364"/>
                    <a:pt x="193" y="366"/>
                  </a:cubicBezTo>
                  <a:cubicBezTo>
                    <a:pt x="184" y="372"/>
                    <a:pt x="173" y="377"/>
                    <a:pt x="163" y="382"/>
                  </a:cubicBezTo>
                  <a:cubicBezTo>
                    <a:pt x="149" y="390"/>
                    <a:pt x="134" y="398"/>
                    <a:pt x="121" y="408"/>
                  </a:cubicBezTo>
                  <a:cubicBezTo>
                    <a:pt x="114" y="413"/>
                    <a:pt x="109" y="422"/>
                    <a:pt x="104" y="430"/>
                  </a:cubicBezTo>
                  <a:cubicBezTo>
                    <a:pt x="97" y="442"/>
                    <a:pt x="90" y="452"/>
                    <a:pt x="75" y="453"/>
                  </a:cubicBezTo>
                  <a:cubicBezTo>
                    <a:pt x="63" y="454"/>
                    <a:pt x="60" y="450"/>
                    <a:pt x="63" y="438"/>
                  </a:cubicBezTo>
                  <a:cubicBezTo>
                    <a:pt x="66" y="426"/>
                    <a:pt x="67" y="415"/>
                    <a:pt x="57" y="404"/>
                  </a:cubicBezTo>
                  <a:moveTo>
                    <a:pt x="28" y="225"/>
                  </a:moveTo>
                  <a:cubicBezTo>
                    <a:pt x="16" y="230"/>
                    <a:pt x="11" y="227"/>
                    <a:pt x="10" y="214"/>
                  </a:cubicBezTo>
                  <a:cubicBezTo>
                    <a:pt x="10" y="206"/>
                    <a:pt x="12" y="200"/>
                    <a:pt x="19" y="197"/>
                  </a:cubicBezTo>
                  <a:cubicBezTo>
                    <a:pt x="26" y="193"/>
                    <a:pt x="33" y="197"/>
                    <a:pt x="37" y="202"/>
                  </a:cubicBezTo>
                  <a:cubicBezTo>
                    <a:pt x="71" y="242"/>
                    <a:pt x="117" y="265"/>
                    <a:pt x="163" y="287"/>
                  </a:cubicBezTo>
                  <a:cubicBezTo>
                    <a:pt x="170" y="291"/>
                    <a:pt x="172" y="296"/>
                    <a:pt x="170" y="303"/>
                  </a:cubicBezTo>
                  <a:cubicBezTo>
                    <a:pt x="167" y="311"/>
                    <a:pt x="161" y="310"/>
                    <a:pt x="155" y="308"/>
                  </a:cubicBezTo>
                  <a:cubicBezTo>
                    <a:pt x="85" y="280"/>
                    <a:pt x="85" y="280"/>
                    <a:pt x="85" y="280"/>
                  </a:cubicBezTo>
                  <a:cubicBezTo>
                    <a:pt x="70" y="273"/>
                    <a:pt x="54" y="271"/>
                    <a:pt x="38" y="281"/>
                  </a:cubicBezTo>
                  <a:cubicBezTo>
                    <a:pt x="35" y="282"/>
                    <a:pt x="31" y="283"/>
                    <a:pt x="27" y="284"/>
                  </a:cubicBezTo>
                  <a:cubicBezTo>
                    <a:pt x="18" y="285"/>
                    <a:pt x="10" y="283"/>
                    <a:pt x="5" y="275"/>
                  </a:cubicBezTo>
                  <a:cubicBezTo>
                    <a:pt x="0" y="267"/>
                    <a:pt x="4" y="260"/>
                    <a:pt x="9" y="253"/>
                  </a:cubicBezTo>
                  <a:cubicBezTo>
                    <a:pt x="13" y="248"/>
                    <a:pt x="18" y="243"/>
                    <a:pt x="22" y="238"/>
                  </a:cubicBezTo>
                  <a:cubicBezTo>
                    <a:pt x="24" y="234"/>
                    <a:pt x="26" y="229"/>
                    <a:pt x="28" y="225"/>
                  </a:cubicBezTo>
                  <a:moveTo>
                    <a:pt x="483" y="392"/>
                  </a:moveTo>
                  <a:cubicBezTo>
                    <a:pt x="474" y="399"/>
                    <a:pt x="469" y="405"/>
                    <a:pt x="469" y="414"/>
                  </a:cubicBezTo>
                  <a:cubicBezTo>
                    <a:pt x="469" y="428"/>
                    <a:pt x="469" y="428"/>
                    <a:pt x="469" y="428"/>
                  </a:cubicBezTo>
                  <a:cubicBezTo>
                    <a:pt x="469" y="443"/>
                    <a:pt x="459" y="453"/>
                    <a:pt x="444" y="453"/>
                  </a:cubicBezTo>
                  <a:cubicBezTo>
                    <a:pt x="430" y="453"/>
                    <a:pt x="421" y="444"/>
                    <a:pt x="421" y="429"/>
                  </a:cubicBezTo>
                  <a:cubicBezTo>
                    <a:pt x="421" y="407"/>
                    <a:pt x="421" y="407"/>
                    <a:pt x="421" y="407"/>
                  </a:cubicBezTo>
                  <a:cubicBezTo>
                    <a:pt x="414" y="403"/>
                    <a:pt x="408" y="402"/>
                    <a:pt x="404" y="398"/>
                  </a:cubicBezTo>
                  <a:cubicBezTo>
                    <a:pt x="386" y="384"/>
                    <a:pt x="366" y="374"/>
                    <a:pt x="344" y="368"/>
                  </a:cubicBezTo>
                  <a:cubicBezTo>
                    <a:pt x="341" y="367"/>
                    <a:pt x="337" y="366"/>
                    <a:pt x="335" y="365"/>
                  </a:cubicBezTo>
                  <a:cubicBezTo>
                    <a:pt x="332" y="363"/>
                    <a:pt x="326" y="359"/>
                    <a:pt x="327" y="357"/>
                  </a:cubicBezTo>
                  <a:cubicBezTo>
                    <a:pt x="328" y="353"/>
                    <a:pt x="331" y="348"/>
                    <a:pt x="335" y="347"/>
                  </a:cubicBezTo>
                  <a:cubicBezTo>
                    <a:pt x="341" y="346"/>
                    <a:pt x="348" y="346"/>
                    <a:pt x="354" y="348"/>
                  </a:cubicBezTo>
                  <a:cubicBezTo>
                    <a:pt x="371" y="355"/>
                    <a:pt x="387" y="362"/>
                    <a:pt x="403" y="370"/>
                  </a:cubicBezTo>
                  <a:cubicBezTo>
                    <a:pt x="419" y="377"/>
                    <a:pt x="435" y="377"/>
                    <a:pt x="452" y="373"/>
                  </a:cubicBezTo>
                  <a:cubicBezTo>
                    <a:pt x="464" y="369"/>
                    <a:pt x="476" y="369"/>
                    <a:pt x="488" y="373"/>
                  </a:cubicBezTo>
                  <a:cubicBezTo>
                    <a:pt x="505" y="380"/>
                    <a:pt x="507" y="392"/>
                    <a:pt x="494" y="403"/>
                  </a:cubicBezTo>
                  <a:cubicBezTo>
                    <a:pt x="489" y="408"/>
                    <a:pt x="485" y="412"/>
                    <a:pt x="480" y="416"/>
                  </a:cubicBezTo>
                  <a:cubicBezTo>
                    <a:pt x="472" y="408"/>
                    <a:pt x="482" y="402"/>
                    <a:pt x="483" y="392"/>
                  </a:cubicBezTo>
                  <a:moveTo>
                    <a:pt x="358" y="89"/>
                  </a:moveTo>
                  <a:cubicBezTo>
                    <a:pt x="364" y="108"/>
                    <a:pt x="364" y="128"/>
                    <a:pt x="362" y="147"/>
                  </a:cubicBezTo>
                  <a:cubicBezTo>
                    <a:pt x="361" y="164"/>
                    <a:pt x="362" y="180"/>
                    <a:pt x="364" y="196"/>
                  </a:cubicBezTo>
                  <a:cubicBezTo>
                    <a:pt x="370" y="231"/>
                    <a:pt x="360" y="238"/>
                    <a:pt x="331" y="259"/>
                  </a:cubicBezTo>
                  <a:cubicBezTo>
                    <a:pt x="330" y="259"/>
                    <a:pt x="329" y="260"/>
                    <a:pt x="328" y="260"/>
                  </a:cubicBezTo>
                  <a:cubicBezTo>
                    <a:pt x="310" y="265"/>
                    <a:pt x="300" y="275"/>
                    <a:pt x="301" y="295"/>
                  </a:cubicBezTo>
                  <a:cubicBezTo>
                    <a:pt x="301" y="301"/>
                    <a:pt x="297" y="307"/>
                    <a:pt x="289" y="307"/>
                  </a:cubicBezTo>
                  <a:cubicBezTo>
                    <a:pt x="224" y="307"/>
                    <a:pt x="224" y="307"/>
                    <a:pt x="224" y="307"/>
                  </a:cubicBezTo>
                  <a:cubicBezTo>
                    <a:pt x="218" y="306"/>
                    <a:pt x="214" y="304"/>
                    <a:pt x="213" y="298"/>
                  </a:cubicBezTo>
                  <a:cubicBezTo>
                    <a:pt x="208" y="280"/>
                    <a:pt x="196" y="270"/>
                    <a:pt x="180" y="262"/>
                  </a:cubicBezTo>
                  <a:cubicBezTo>
                    <a:pt x="148" y="245"/>
                    <a:pt x="141" y="229"/>
                    <a:pt x="144" y="193"/>
                  </a:cubicBezTo>
                  <a:cubicBezTo>
                    <a:pt x="146" y="176"/>
                    <a:pt x="145" y="159"/>
                    <a:pt x="143" y="142"/>
                  </a:cubicBezTo>
                  <a:cubicBezTo>
                    <a:pt x="141" y="125"/>
                    <a:pt x="139" y="108"/>
                    <a:pt x="145" y="89"/>
                  </a:cubicBezTo>
                  <a:cubicBezTo>
                    <a:pt x="124" y="113"/>
                    <a:pt x="137" y="140"/>
                    <a:pt x="132" y="165"/>
                  </a:cubicBezTo>
                  <a:cubicBezTo>
                    <a:pt x="131" y="164"/>
                    <a:pt x="130" y="165"/>
                    <a:pt x="130" y="164"/>
                  </a:cubicBezTo>
                  <a:cubicBezTo>
                    <a:pt x="120" y="142"/>
                    <a:pt x="110" y="120"/>
                    <a:pt x="115" y="96"/>
                  </a:cubicBezTo>
                  <a:cubicBezTo>
                    <a:pt x="118" y="81"/>
                    <a:pt x="125" y="68"/>
                    <a:pt x="139" y="61"/>
                  </a:cubicBezTo>
                  <a:cubicBezTo>
                    <a:pt x="172" y="43"/>
                    <a:pt x="205" y="26"/>
                    <a:pt x="238" y="10"/>
                  </a:cubicBezTo>
                  <a:cubicBezTo>
                    <a:pt x="259" y="0"/>
                    <a:pt x="278" y="6"/>
                    <a:pt x="296" y="17"/>
                  </a:cubicBezTo>
                  <a:cubicBezTo>
                    <a:pt x="321" y="33"/>
                    <a:pt x="345" y="50"/>
                    <a:pt x="370" y="66"/>
                  </a:cubicBezTo>
                  <a:cubicBezTo>
                    <a:pt x="389" y="78"/>
                    <a:pt x="394" y="95"/>
                    <a:pt x="390" y="115"/>
                  </a:cubicBezTo>
                  <a:cubicBezTo>
                    <a:pt x="387" y="127"/>
                    <a:pt x="383" y="139"/>
                    <a:pt x="380" y="151"/>
                  </a:cubicBezTo>
                  <a:cubicBezTo>
                    <a:pt x="374" y="151"/>
                    <a:pt x="374" y="151"/>
                    <a:pt x="374" y="151"/>
                  </a:cubicBezTo>
                  <a:cubicBezTo>
                    <a:pt x="373" y="144"/>
                    <a:pt x="372" y="137"/>
                    <a:pt x="372" y="130"/>
                  </a:cubicBezTo>
                  <a:cubicBezTo>
                    <a:pt x="371" y="115"/>
                    <a:pt x="368" y="101"/>
                    <a:pt x="358" y="89"/>
                  </a:cubicBezTo>
                  <a:moveTo>
                    <a:pt x="310" y="174"/>
                  </a:moveTo>
                  <a:cubicBezTo>
                    <a:pt x="310" y="173"/>
                    <a:pt x="310" y="173"/>
                    <a:pt x="310" y="173"/>
                  </a:cubicBezTo>
                  <a:cubicBezTo>
                    <a:pt x="306" y="173"/>
                    <a:pt x="302" y="173"/>
                    <a:pt x="298" y="173"/>
                  </a:cubicBezTo>
                  <a:cubicBezTo>
                    <a:pt x="290" y="172"/>
                    <a:pt x="286" y="176"/>
                    <a:pt x="283" y="182"/>
                  </a:cubicBezTo>
                  <a:cubicBezTo>
                    <a:pt x="280" y="189"/>
                    <a:pt x="283" y="193"/>
                    <a:pt x="287" y="197"/>
                  </a:cubicBezTo>
                  <a:cubicBezTo>
                    <a:pt x="295" y="205"/>
                    <a:pt x="304" y="213"/>
                    <a:pt x="313" y="218"/>
                  </a:cubicBezTo>
                  <a:cubicBezTo>
                    <a:pt x="317" y="221"/>
                    <a:pt x="326" y="219"/>
                    <a:pt x="329" y="216"/>
                  </a:cubicBezTo>
                  <a:cubicBezTo>
                    <a:pt x="335" y="209"/>
                    <a:pt x="341" y="200"/>
                    <a:pt x="345" y="191"/>
                  </a:cubicBezTo>
                  <a:cubicBezTo>
                    <a:pt x="351" y="181"/>
                    <a:pt x="343" y="170"/>
                    <a:pt x="331" y="172"/>
                  </a:cubicBezTo>
                  <a:cubicBezTo>
                    <a:pt x="310" y="174"/>
                    <a:pt x="310" y="174"/>
                    <a:pt x="310" y="174"/>
                  </a:cubicBezTo>
                  <a:moveTo>
                    <a:pt x="202" y="169"/>
                  </a:moveTo>
                  <a:cubicBezTo>
                    <a:pt x="195" y="171"/>
                    <a:pt x="185" y="173"/>
                    <a:pt x="176" y="177"/>
                  </a:cubicBezTo>
                  <a:cubicBezTo>
                    <a:pt x="171" y="179"/>
                    <a:pt x="166" y="186"/>
                    <a:pt x="166" y="191"/>
                  </a:cubicBezTo>
                  <a:cubicBezTo>
                    <a:pt x="166" y="204"/>
                    <a:pt x="176" y="210"/>
                    <a:pt x="186" y="215"/>
                  </a:cubicBezTo>
                  <a:cubicBezTo>
                    <a:pt x="195" y="219"/>
                    <a:pt x="203" y="217"/>
                    <a:pt x="210" y="209"/>
                  </a:cubicBezTo>
                  <a:cubicBezTo>
                    <a:pt x="216" y="203"/>
                    <a:pt x="222" y="196"/>
                    <a:pt x="228" y="190"/>
                  </a:cubicBezTo>
                  <a:cubicBezTo>
                    <a:pt x="234" y="184"/>
                    <a:pt x="233" y="175"/>
                    <a:pt x="224" y="173"/>
                  </a:cubicBezTo>
                  <a:cubicBezTo>
                    <a:pt x="218" y="171"/>
                    <a:pt x="211" y="171"/>
                    <a:pt x="202" y="169"/>
                  </a:cubicBezTo>
                  <a:moveTo>
                    <a:pt x="236" y="277"/>
                  </a:moveTo>
                  <a:cubicBezTo>
                    <a:pt x="239" y="277"/>
                    <a:pt x="241" y="277"/>
                    <a:pt x="242" y="277"/>
                  </a:cubicBezTo>
                  <a:cubicBezTo>
                    <a:pt x="251" y="272"/>
                    <a:pt x="259" y="272"/>
                    <a:pt x="268" y="277"/>
                  </a:cubicBezTo>
                  <a:cubicBezTo>
                    <a:pt x="275" y="280"/>
                    <a:pt x="281" y="276"/>
                    <a:pt x="279" y="268"/>
                  </a:cubicBezTo>
                  <a:cubicBezTo>
                    <a:pt x="275" y="256"/>
                    <a:pt x="271" y="244"/>
                    <a:pt x="264" y="233"/>
                  </a:cubicBezTo>
                  <a:cubicBezTo>
                    <a:pt x="259" y="225"/>
                    <a:pt x="252" y="226"/>
                    <a:pt x="246" y="235"/>
                  </a:cubicBezTo>
                  <a:cubicBezTo>
                    <a:pt x="238" y="247"/>
                    <a:pt x="234" y="261"/>
                    <a:pt x="236" y="277"/>
                  </a:cubicBezTo>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4" name="Freeform 189">
              <a:extLst>
                <a:ext uri="{FF2B5EF4-FFF2-40B4-BE49-F238E27FC236}">
                  <a16:creationId xmlns="" xmlns:a16="http://schemas.microsoft.com/office/drawing/2014/main" id="{E01A70FF-01DD-427C-9B03-A5C9488F178B}"/>
                </a:ext>
              </a:extLst>
            </p:cNvPr>
            <p:cNvSpPr>
              <a:spLocks/>
            </p:cNvSpPr>
            <p:nvPr/>
          </p:nvSpPr>
          <p:spPr bwMode="auto">
            <a:xfrm>
              <a:off x="7616825" y="4522788"/>
              <a:ext cx="55563" cy="36513"/>
            </a:xfrm>
            <a:custGeom>
              <a:avLst/>
              <a:gdLst>
                <a:gd name="T0" fmla="*/ 6 w 150"/>
                <a:gd name="T1" fmla="*/ 12 h 99"/>
                <a:gd name="T2" fmla="*/ 34 w 150"/>
                <a:gd name="T3" fmla="*/ 52 h 99"/>
                <a:gd name="T4" fmla="*/ 84 w 150"/>
                <a:gd name="T5" fmla="*/ 60 h 99"/>
                <a:gd name="T6" fmla="*/ 106 w 150"/>
                <a:gd name="T7" fmla="*/ 54 h 99"/>
                <a:gd name="T8" fmla="*/ 140 w 150"/>
                <a:gd name="T9" fmla="*/ 16 h 99"/>
                <a:gd name="T10" fmla="*/ 144 w 150"/>
                <a:gd name="T11" fmla="*/ 0 h 99"/>
                <a:gd name="T12" fmla="*/ 149 w 150"/>
                <a:gd name="T13" fmla="*/ 40 h 99"/>
                <a:gd name="T14" fmla="*/ 136 w 150"/>
                <a:gd name="T15" fmla="*/ 64 h 99"/>
                <a:gd name="T16" fmla="*/ 85 w 150"/>
                <a:gd name="T17" fmla="*/ 93 h 99"/>
                <a:gd name="T18" fmla="*/ 50 w 150"/>
                <a:gd name="T19" fmla="*/ 89 h 99"/>
                <a:gd name="T20" fmla="*/ 19 w 150"/>
                <a:gd name="T21" fmla="*/ 67 h 99"/>
                <a:gd name="T22" fmla="*/ 6 w 150"/>
                <a:gd name="T23" fmla="*/ 47 h 99"/>
                <a:gd name="T24" fmla="*/ 6 w 150"/>
                <a:gd name="T25" fmla="*/ 1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99">
                  <a:moveTo>
                    <a:pt x="6" y="12"/>
                  </a:moveTo>
                  <a:cubicBezTo>
                    <a:pt x="8" y="31"/>
                    <a:pt x="15" y="45"/>
                    <a:pt x="34" y="52"/>
                  </a:cubicBezTo>
                  <a:cubicBezTo>
                    <a:pt x="50" y="58"/>
                    <a:pt x="66" y="65"/>
                    <a:pt x="84" y="60"/>
                  </a:cubicBezTo>
                  <a:cubicBezTo>
                    <a:pt x="92" y="58"/>
                    <a:pt x="99" y="57"/>
                    <a:pt x="106" y="54"/>
                  </a:cubicBezTo>
                  <a:cubicBezTo>
                    <a:pt x="124" y="47"/>
                    <a:pt x="139" y="38"/>
                    <a:pt x="140" y="16"/>
                  </a:cubicBezTo>
                  <a:cubicBezTo>
                    <a:pt x="140" y="11"/>
                    <a:pt x="142" y="7"/>
                    <a:pt x="144" y="0"/>
                  </a:cubicBezTo>
                  <a:cubicBezTo>
                    <a:pt x="149" y="40"/>
                    <a:pt x="149" y="40"/>
                    <a:pt x="149" y="40"/>
                  </a:cubicBezTo>
                  <a:cubicBezTo>
                    <a:pt x="150" y="51"/>
                    <a:pt x="144" y="59"/>
                    <a:pt x="136" y="64"/>
                  </a:cubicBezTo>
                  <a:cubicBezTo>
                    <a:pt x="120" y="75"/>
                    <a:pt x="103" y="85"/>
                    <a:pt x="85" y="93"/>
                  </a:cubicBezTo>
                  <a:cubicBezTo>
                    <a:pt x="73" y="99"/>
                    <a:pt x="61" y="96"/>
                    <a:pt x="50" y="89"/>
                  </a:cubicBezTo>
                  <a:cubicBezTo>
                    <a:pt x="39" y="82"/>
                    <a:pt x="28" y="75"/>
                    <a:pt x="19" y="67"/>
                  </a:cubicBezTo>
                  <a:cubicBezTo>
                    <a:pt x="13" y="62"/>
                    <a:pt x="8" y="54"/>
                    <a:pt x="6" y="47"/>
                  </a:cubicBezTo>
                  <a:cubicBezTo>
                    <a:pt x="3" y="36"/>
                    <a:pt x="0" y="24"/>
                    <a:pt x="6" y="12"/>
                  </a:cubicBezTo>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5" name="Freeform 190">
              <a:extLst>
                <a:ext uri="{FF2B5EF4-FFF2-40B4-BE49-F238E27FC236}">
                  <a16:creationId xmlns="" xmlns:a16="http://schemas.microsoft.com/office/drawing/2014/main" id="{902E96CD-BEA9-462A-B5E8-0B478B3B09D8}"/>
                </a:ext>
              </a:extLst>
            </p:cNvPr>
            <p:cNvSpPr>
              <a:spLocks/>
            </p:cNvSpPr>
            <p:nvPr/>
          </p:nvSpPr>
          <p:spPr bwMode="auto">
            <a:xfrm>
              <a:off x="7651750" y="4481513"/>
              <a:ext cx="25400" cy="19050"/>
            </a:xfrm>
            <a:custGeom>
              <a:avLst/>
              <a:gdLst>
                <a:gd name="T0" fmla="*/ 30 w 70"/>
                <a:gd name="T1" fmla="*/ 3 h 49"/>
                <a:gd name="T2" fmla="*/ 51 w 70"/>
                <a:gd name="T3" fmla="*/ 1 h 49"/>
                <a:gd name="T4" fmla="*/ 65 w 70"/>
                <a:gd name="T5" fmla="*/ 20 h 49"/>
                <a:gd name="T6" fmla="*/ 49 w 70"/>
                <a:gd name="T7" fmla="*/ 44 h 49"/>
                <a:gd name="T8" fmla="*/ 33 w 70"/>
                <a:gd name="T9" fmla="*/ 47 h 49"/>
                <a:gd name="T10" fmla="*/ 7 w 70"/>
                <a:gd name="T11" fmla="*/ 26 h 49"/>
                <a:gd name="T12" fmla="*/ 4 w 70"/>
                <a:gd name="T13" fmla="*/ 11 h 49"/>
                <a:gd name="T14" fmla="*/ 18 w 70"/>
                <a:gd name="T15" fmla="*/ 2 h 49"/>
                <a:gd name="T16" fmla="*/ 30 w 70"/>
                <a:gd name="T17" fmla="*/ 2 h 49"/>
                <a:gd name="T18" fmla="*/ 30 w 70"/>
                <a:gd name="T19"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49">
                  <a:moveTo>
                    <a:pt x="30" y="3"/>
                  </a:moveTo>
                  <a:cubicBezTo>
                    <a:pt x="51" y="1"/>
                    <a:pt x="51" y="1"/>
                    <a:pt x="51" y="1"/>
                  </a:cubicBezTo>
                  <a:cubicBezTo>
                    <a:pt x="62" y="0"/>
                    <a:pt x="70" y="10"/>
                    <a:pt x="65" y="20"/>
                  </a:cubicBezTo>
                  <a:cubicBezTo>
                    <a:pt x="61" y="29"/>
                    <a:pt x="55" y="37"/>
                    <a:pt x="49" y="44"/>
                  </a:cubicBezTo>
                  <a:cubicBezTo>
                    <a:pt x="46" y="47"/>
                    <a:pt x="37" y="49"/>
                    <a:pt x="33" y="47"/>
                  </a:cubicBezTo>
                  <a:cubicBezTo>
                    <a:pt x="24" y="41"/>
                    <a:pt x="16" y="33"/>
                    <a:pt x="7" y="26"/>
                  </a:cubicBezTo>
                  <a:cubicBezTo>
                    <a:pt x="3" y="22"/>
                    <a:pt x="0" y="17"/>
                    <a:pt x="4" y="11"/>
                  </a:cubicBezTo>
                  <a:cubicBezTo>
                    <a:pt x="7" y="5"/>
                    <a:pt x="11" y="1"/>
                    <a:pt x="18" y="2"/>
                  </a:cubicBezTo>
                  <a:cubicBezTo>
                    <a:pt x="22" y="2"/>
                    <a:pt x="26" y="2"/>
                    <a:pt x="30" y="2"/>
                  </a:cubicBezTo>
                  <a:cubicBezTo>
                    <a:pt x="30" y="3"/>
                    <a:pt x="30" y="3"/>
                    <a:pt x="30" y="3"/>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6" name="Freeform 191">
              <a:extLst>
                <a:ext uri="{FF2B5EF4-FFF2-40B4-BE49-F238E27FC236}">
                  <a16:creationId xmlns="" xmlns:a16="http://schemas.microsoft.com/office/drawing/2014/main" id="{18F816C8-AE9F-4F0E-B5C1-2B9E1BA3E247}"/>
                </a:ext>
              </a:extLst>
            </p:cNvPr>
            <p:cNvSpPr>
              <a:spLocks/>
            </p:cNvSpPr>
            <p:nvPr/>
          </p:nvSpPr>
          <p:spPr bwMode="auto">
            <a:xfrm>
              <a:off x="7608888" y="4481513"/>
              <a:ext cx="25400" cy="17463"/>
            </a:xfrm>
            <a:custGeom>
              <a:avLst/>
              <a:gdLst>
                <a:gd name="T0" fmla="*/ 37 w 69"/>
                <a:gd name="T1" fmla="*/ 0 h 49"/>
                <a:gd name="T2" fmla="*/ 59 w 69"/>
                <a:gd name="T3" fmla="*/ 4 h 49"/>
                <a:gd name="T4" fmla="*/ 63 w 69"/>
                <a:gd name="T5" fmla="*/ 20 h 49"/>
                <a:gd name="T6" fmla="*/ 44 w 69"/>
                <a:gd name="T7" fmla="*/ 39 h 49"/>
                <a:gd name="T8" fmla="*/ 21 w 69"/>
                <a:gd name="T9" fmla="*/ 45 h 49"/>
                <a:gd name="T10" fmla="*/ 0 w 69"/>
                <a:gd name="T11" fmla="*/ 22 h 49"/>
                <a:gd name="T12" fmla="*/ 10 w 69"/>
                <a:gd name="T13" fmla="*/ 8 h 49"/>
                <a:gd name="T14" fmla="*/ 37 w 69"/>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49">
                  <a:moveTo>
                    <a:pt x="37" y="0"/>
                  </a:moveTo>
                  <a:cubicBezTo>
                    <a:pt x="59" y="4"/>
                    <a:pt x="59" y="4"/>
                    <a:pt x="59" y="4"/>
                  </a:cubicBezTo>
                  <a:cubicBezTo>
                    <a:pt x="68" y="6"/>
                    <a:pt x="69" y="14"/>
                    <a:pt x="63" y="20"/>
                  </a:cubicBezTo>
                  <a:cubicBezTo>
                    <a:pt x="44" y="39"/>
                    <a:pt x="44" y="39"/>
                    <a:pt x="44" y="39"/>
                  </a:cubicBezTo>
                  <a:cubicBezTo>
                    <a:pt x="38" y="47"/>
                    <a:pt x="30" y="49"/>
                    <a:pt x="21" y="45"/>
                  </a:cubicBezTo>
                  <a:cubicBezTo>
                    <a:pt x="10" y="41"/>
                    <a:pt x="0" y="34"/>
                    <a:pt x="0" y="22"/>
                  </a:cubicBezTo>
                  <a:cubicBezTo>
                    <a:pt x="0" y="17"/>
                    <a:pt x="5" y="10"/>
                    <a:pt x="10" y="8"/>
                  </a:cubicBezTo>
                  <a:cubicBezTo>
                    <a:pt x="19" y="4"/>
                    <a:pt x="29" y="2"/>
                    <a:pt x="37" y="0"/>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7" name="Freeform 192">
              <a:extLst>
                <a:ext uri="{FF2B5EF4-FFF2-40B4-BE49-F238E27FC236}">
                  <a16:creationId xmlns="" xmlns:a16="http://schemas.microsoft.com/office/drawing/2014/main" id="{08957D95-3E38-4201-A94F-4365D20A22AE}"/>
                </a:ext>
              </a:extLst>
            </p:cNvPr>
            <p:cNvSpPr>
              <a:spLocks/>
            </p:cNvSpPr>
            <p:nvPr/>
          </p:nvSpPr>
          <p:spPr bwMode="auto">
            <a:xfrm>
              <a:off x="7634288" y="4502150"/>
              <a:ext cx="17463" cy="20638"/>
            </a:xfrm>
            <a:custGeom>
              <a:avLst/>
              <a:gdLst>
                <a:gd name="T0" fmla="*/ 2 w 47"/>
                <a:gd name="T1" fmla="*/ 51 h 54"/>
                <a:gd name="T2" fmla="*/ 12 w 47"/>
                <a:gd name="T3" fmla="*/ 10 h 54"/>
                <a:gd name="T4" fmla="*/ 31 w 47"/>
                <a:gd name="T5" fmla="*/ 8 h 54"/>
                <a:gd name="T6" fmla="*/ 45 w 47"/>
                <a:gd name="T7" fmla="*/ 43 h 54"/>
                <a:gd name="T8" fmla="*/ 34 w 47"/>
                <a:gd name="T9" fmla="*/ 51 h 54"/>
                <a:gd name="T10" fmla="*/ 8 w 47"/>
                <a:gd name="T11" fmla="*/ 51 h 54"/>
                <a:gd name="T12" fmla="*/ 2 w 47"/>
                <a:gd name="T13" fmla="*/ 51 h 54"/>
              </a:gdLst>
              <a:ahLst/>
              <a:cxnLst>
                <a:cxn ang="0">
                  <a:pos x="T0" y="T1"/>
                </a:cxn>
                <a:cxn ang="0">
                  <a:pos x="T2" y="T3"/>
                </a:cxn>
                <a:cxn ang="0">
                  <a:pos x="T4" y="T5"/>
                </a:cxn>
                <a:cxn ang="0">
                  <a:pos x="T6" y="T7"/>
                </a:cxn>
                <a:cxn ang="0">
                  <a:pos x="T8" y="T9"/>
                </a:cxn>
                <a:cxn ang="0">
                  <a:pos x="T10" y="T11"/>
                </a:cxn>
                <a:cxn ang="0">
                  <a:pos x="T12" y="T13"/>
                </a:cxn>
              </a:cxnLst>
              <a:rect l="0" t="0" r="r" b="b"/>
              <a:pathLst>
                <a:path w="47" h="54">
                  <a:moveTo>
                    <a:pt x="2" y="51"/>
                  </a:moveTo>
                  <a:cubicBezTo>
                    <a:pt x="0" y="35"/>
                    <a:pt x="4" y="22"/>
                    <a:pt x="12" y="10"/>
                  </a:cubicBezTo>
                  <a:cubicBezTo>
                    <a:pt x="18" y="1"/>
                    <a:pt x="25" y="0"/>
                    <a:pt x="31" y="8"/>
                  </a:cubicBezTo>
                  <a:cubicBezTo>
                    <a:pt x="37" y="19"/>
                    <a:pt x="42" y="31"/>
                    <a:pt x="45" y="43"/>
                  </a:cubicBezTo>
                  <a:cubicBezTo>
                    <a:pt x="47" y="50"/>
                    <a:pt x="42" y="54"/>
                    <a:pt x="34" y="51"/>
                  </a:cubicBezTo>
                  <a:cubicBezTo>
                    <a:pt x="25" y="46"/>
                    <a:pt x="17" y="46"/>
                    <a:pt x="8" y="51"/>
                  </a:cubicBezTo>
                  <a:cubicBezTo>
                    <a:pt x="7" y="52"/>
                    <a:pt x="5" y="51"/>
                    <a:pt x="2" y="51"/>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8" name="Freeform 193">
              <a:extLst>
                <a:ext uri="{FF2B5EF4-FFF2-40B4-BE49-F238E27FC236}">
                  <a16:creationId xmlns="" xmlns:a16="http://schemas.microsoft.com/office/drawing/2014/main" id="{4AAE18FB-DEF8-4647-B8CC-5E043FB1C517}"/>
                </a:ext>
              </a:extLst>
            </p:cNvPr>
            <p:cNvSpPr>
              <a:spLocks noEditPoints="1"/>
            </p:cNvSpPr>
            <p:nvPr/>
          </p:nvSpPr>
          <p:spPr bwMode="auto">
            <a:xfrm>
              <a:off x="7512050" y="4622800"/>
              <a:ext cx="111125" cy="84138"/>
            </a:xfrm>
            <a:custGeom>
              <a:avLst/>
              <a:gdLst>
                <a:gd name="T0" fmla="*/ 226 w 306"/>
                <a:gd name="T1" fmla="*/ 231 h 231"/>
                <a:gd name="T2" fmla="*/ 253 w 306"/>
                <a:gd name="T3" fmla="*/ 225 h 231"/>
                <a:gd name="T4" fmla="*/ 273 w 306"/>
                <a:gd name="T5" fmla="*/ 207 h 231"/>
                <a:gd name="T6" fmla="*/ 273 w 306"/>
                <a:gd name="T7" fmla="*/ 207 h 231"/>
                <a:gd name="T8" fmla="*/ 273 w 306"/>
                <a:gd name="T9" fmla="*/ 227 h 231"/>
                <a:gd name="T10" fmla="*/ 306 w 306"/>
                <a:gd name="T11" fmla="*/ 227 h 231"/>
                <a:gd name="T12" fmla="*/ 306 w 306"/>
                <a:gd name="T13" fmla="*/ 107 h 231"/>
                <a:gd name="T14" fmla="*/ 234 w 306"/>
                <a:gd name="T15" fmla="*/ 107 h 231"/>
                <a:gd name="T16" fmla="*/ 234 w 306"/>
                <a:gd name="T17" fmla="*/ 140 h 231"/>
                <a:gd name="T18" fmla="*/ 263 w 306"/>
                <a:gd name="T19" fmla="*/ 140 h 231"/>
                <a:gd name="T20" fmla="*/ 263 w 306"/>
                <a:gd name="T21" fmla="*/ 163 h 231"/>
                <a:gd name="T22" fmla="*/ 260 w 306"/>
                <a:gd name="T23" fmla="*/ 179 h 231"/>
                <a:gd name="T24" fmla="*/ 253 w 306"/>
                <a:gd name="T25" fmla="*/ 190 h 231"/>
                <a:gd name="T26" fmla="*/ 244 w 306"/>
                <a:gd name="T27" fmla="*/ 196 h 231"/>
                <a:gd name="T28" fmla="*/ 235 w 306"/>
                <a:gd name="T29" fmla="*/ 199 h 231"/>
                <a:gd name="T30" fmla="*/ 220 w 306"/>
                <a:gd name="T31" fmla="*/ 193 h 231"/>
                <a:gd name="T32" fmla="*/ 210 w 306"/>
                <a:gd name="T33" fmla="*/ 175 h 231"/>
                <a:gd name="T34" fmla="*/ 206 w 306"/>
                <a:gd name="T35" fmla="*/ 147 h 231"/>
                <a:gd name="T36" fmla="*/ 205 w 306"/>
                <a:gd name="T37" fmla="*/ 111 h 231"/>
                <a:gd name="T38" fmla="*/ 212 w 306"/>
                <a:gd name="T39" fmla="*/ 51 h 231"/>
                <a:gd name="T40" fmla="*/ 235 w 306"/>
                <a:gd name="T41" fmla="*/ 33 h 231"/>
                <a:gd name="T42" fmla="*/ 247 w 306"/>
                <a:gd name="T43" fmla="*/ 37 h 231"/>
                <a:gd name="T44" fmla="*/ 255 w 306"/>
                <a:gd name="T45" fmla="*/ 46 h 231"/>
                <a:gd name="T46" fmla="*/ 259 w 306"/>
                <a:gd name="T47" fmla="*/ 58 h 231"/>
                <a:gd name="T48" fmla="*/ 261 w 306"/>
                <a:gd name="T49" fmla="*/ 71 h 231"/>
                <a:gd name="T50" fmla="*/ 304 w 306"/>
                <a:gd name="T51" fmla="*/ 71 h 231"/>
                <a:gd name="T52" fmla="*/ 288 w 306"/>
                <a:gd name="T53" fmla="*/ 18 h 231"/>
                <a:gd name="T54" fmla="*/ 234 w 306"/>
                <a:gd name="T55" fmla="*/ 0 h 231"/>
                <a:gd name="T56" fmla="*/ 199 w 306"/>
                <a:gd name="T57" fmla="*/ 7 h 231"/>
                <a:gd name="T58" fmla="*/ 175 w 306"/>
                <a:gd name="T59" fmla="*/ 29 h 231"/>
                <a:gd name="T60" fmla="*/ 163 w 306"/>
                <a:gd name="T61" fmla="*/ 64 h 231"/>
                <a:gd name="T62" fmla="*/ 160 w 306"/>
                <a:gd name="T63" fmla="*/ 113 h 231"/>
                <a:gd name="T64" fmla="*/ 162 w 306"/>
                <a:gd name="T65" fmla="*/ 164 h 231"/>
                <a:gd name="T66" fmla="*/ 172 w 306"/>
                <a:gd name="T67" fmla="*/ 201 h 231"/>
                <a:gd name="T68" fmla="*/ 192 w 306"/>
                <a:gd name="T69" fmla="*/ 224 h 231"/>
                <a:gd name="T70" fmla="*/ 226 w 306"/>
                <a:gd name="T71" fmla="*/ 231 h 231"/>
                <a:gd name="T72" fmla="*/ 65 w 306"/>
                <a:gd name="T73" fmla="*/ 105 h 231"/>
                <a:gd name="T74" fmla="*/ 45 w 306"/>
                <a:gd name="T75" fmla="*/ 105 h 231"/>
                <a:gd name="T76" fmla="*/ 45 w 306"/>
                <a:gd name="T77" fmla="*/ 38 h 231"/>
                <a:gd name="T78" fmla="*/ 63 w 306"/>
                <a:gd name="T79" fmla="*/ 38 h 231"/>
                <a:gd name="T80" fmla="*/ 87 w 306"/>
                <a:gd name="T81" fmla="*/ 46 h 231"/>
                <a:gd name="T82" fmla="*/ 95 w 306"/>
                <a:gd name="T83" fmla="*/ 72 h 231"/>
                <a:gd name="T84" fmla="*/ 86 w 306"/>
                <a:gd name="T85" fmla="*/ 97 h 231"/>
                <a:gd name="T86" fmla="*/ 65 w 306"/>
                <a:gd name="T87" fmla="*/ 105 h 231"/>
                <a:gd name="T88" fmla="*/ 45 w 306"/>
                <a:gd name="T89" fmla="*/ 227 h 231"/>
                <a:gd name="T90" fmla="*/ 45 w 306"/>
                <a:gd name="T91" fmla="*/ 138 h 231"/>
                <a:gd name="T92" fmla="*/ 69 w 306"/>
                <a:gd name="T93" fmla="*/ 138 h 231"/>
                <a:gd name="T94" fmla="*/ 98 w 306"/>
                <a:gd name="T95" fmla="*/ 134 h 231"/>
                <a:gd name="T96" fmla="*/ 120 w 306"/>
                <a:gd name="T97" fmla="*/ 122 h 231"/>
                <a:gd name="T98" fmla="*/ 134 w 306"/>
                <a:gd name="T99" fmla="*/ 101 h 231"/>
                <a:gd name="T100" fmla="*/ 140 w 306"/>
                <a:gd name="T101" fmla="*/ 71 h 231"/>
                <a:gd name="T102" fmla="*/ 136 w 306"/>
                <a:gd name="T103" fmla="*/ 47 h 231"/>
                <a:gd name="T104" fmla="*/ 126 w 306"/>
                <a:gd name="T105" fmla="*/ 25 h 231"/>
                <a:gd name="T106" fmla="*/ 107 w 306"/>
                <a:gd name="T107" fmla="*/ 10 h 231"/>
                <a:gd name="T108" fmla="*/ 78 w 306"/>
                <a:gd name="T109" fmla="*/ 5 h 231"/>
                <a:gd name="T110" fmla="*/ 0 w 306"/>
                <a:gd name="T111" fmla="*/ 5 h 231"/>
                <a:gd name="T112" fmla="*/ 0 w 306"/>
                <a:gd name="T113" fmla="*/ 227 h 231"/>
                <a:gd name="T114" fmla="*/ 45 w 306"/>
                <a:gd name="T115" fmla="*/ 227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6" h="231">
                  <a:moveTo>
                    <a:pt x="226" y="231"/>
                  </a:moveTo>
                  <a:cubicBezTo>
                    <a:pt x="236" y="231"/>
                    <a:pt x="245" y="229"/>
                    <a:pt x="253" y="225"/>
                  </a:cubicBezTo>
                  <a:cubicBezTo>
                    <a:pt x="261" y="222"/>
                    <a:pt x="267" y="216"/>
                    <a:pt x="273" y="207"/>
                  </a:cubicBezTo>
                  <a:cubicBezTo>
                    <a:pt x="273" y="207"/>
                    <a:pt x="273" y="207"/>
                    <a:pt x="273" y="207"/>
                  </a:cubicBezTo>
                  <a:cubicBezTo>
                    <a:pt x="273" y="227"/>
                    <a:pt x="273" y="227"/>
                    <a:pt x="273" y="227"/>
                  </a:cubicBezTo>
                  <a:cubicBezTo>
                    <a:pt x="306" y="227"/>
                    <a:pt x="306" y="227"/>
                    <a:pt x="306" y="227"/>
                  </a:cubicBezTo>
                  <a:cubicBezTo>
                    <a:pt x="306" y="107"/>
                    <a:pt x="306" y="107"/>
                    <a:pt x="306" y="107"/>
                  </a:cubicBezTo>
                  <a:cubicBezTo>
                    <a:pt x="234" y="107"/>
                    <a:pt x="234" y="107"/>
                    <a:pt x="234" y="107"/>
                  </a:cubicBezTo>
                  <a:cubicBezTo>
                    <a:pt x="234" y="140"/>
                    <a:pt x="234" y="140"/>
                    <a:pt x="234" y="140"/>
                  </a:cubicBezTo>
                  <a:cubicBezTo>
                    <a:pt x="263" y="140"/>
                    <a:pt x="263" y="140"/>
                    <a:pt x="263" y="140"/>
                  </a:cubicBezTo>
                  <a:cubicBezTo>
                    <a:pt x="263" y="163"/>
                    <a:pt x="263" y="163"/>
                    <a:pt x="263" y="163"/>
                  </a:cubicBezTo>
                  <a:cubicBezTo>
                    <a:pt x="263" y="169"/>
                    <a:pt x="262" y="174"/>
                    <a:pt x="260" y="179"/>
                  </a:cubicBezTo>
                  <a:cubicBezTo>
                    <a:pt x="258" y="183"/>
                    <a:pt x="256" y="187"/>
                    <a:pt x="253" y="190"/>
                  </a:cubicBezTo>
                  <a:cubicBezTo>
                    <a:pt x="251" y="193"/>
                    <a:pt x="248" y="195"/>
                    <a:pt x="244" y="196"/>
                  </a:cubicBezTo>
                  <a:cubicBezTo>
                    <a:pt x="241" y="198"/>
                    <a:pt x="238" y="199"/>
                    <a:pt x="235" y="199"/>
                  </a:cubicBezTo>
                  <a:cubicBezTo>
                    <a:pt x="229" y="199"/>
                    <a:pt x="224" y="197"/>
                    <a:pt x="220" y="193"/>
                  </a:cubicBezTo>
                  <a:cubicBezTo>
                    <a:pt x="216" y="188"/>
                    <a:pt x="212" y="183"/>
                    <a:pt x="210" y="175"/>
                  </a:cubicBezTo>
                  <a:cubicBezTo>
                    <a:pt x="208" y="167"/>
                    <a:pt x="207" y="158"/>
                    <a:pt x="206" y="147"/>
                  </a:cubicBezTo>
                  <a:cubicBezTo>
                    <a:pt x="205" y="111"/>
                    <a:pt x="205" y="111"/>
                    <a:pt x="205" y="111"/>
                  </a:cubicBezTo>
                  <a:cubicBezTo>
                    <a:pt x="205" y="83"/>
                    <a:pt x="207" y="63"/>
                    <a:pt x="212" y="51"/>
                  </a:cubicBezTo>
                  <a:cubicBezTo>
                    <a:pt x="216" y="39"/>
                    <a:pt x="224" y="33"/>
                    <a:pt x="235" y="33"/>
                  </a:cubicBezTo>
                  <a:cubicBezTo>
                    <a:pt x="240" y="33"/>
                    <a:pt x="244" y="34"/>
                    <a:pt x="247" y="37"/>
                  </a:cubicBezTo>
                  <a:cubicBezTo>
                    <a:pt x="250" y="39"/>
                    <a:pt x="253" y="42"/>
                    <a:pt x="255" y="46"/>
                  </a:cubicBezTo>
                  <a:cubicBezTo>
                    <a:pt x="257" y="50"/>
                    <a:pt x="258" y="54"/>
                    <a:pt x="259" y="58"/>
                  </a:cubicBezTo>
                  <a:cubicBezTo>
                    <a:pt x="260" y="62"/>
                    <a:pt x="261" y="67"/>
                    <a:pt x="261" y="71"/>
                  </a:cubicBezTo>
                  <a:cubicBezTo>
                    <a:pt x="304" y="71"/>
                    <a:pt x="304" y="71"/>
                    <a:pt x="304" y="71"/>
                  </a:cubicBezTo>
                  <a:cubicBezTo>
                    <a:pt x="304" y="48"/>
                    <a:pt x="298" y="31"/>
                    <a:pt x="288" y="18"/>
                  </a:cubicBezTo>
                  <a:cubicBezTo>
                    <a:pt x="277" y="6"/>
                    <a:pt x="259" y="0"/>
                    <a:pt x="234" y="0"/>
                  </a:cubicBezTo>
                  <a:cubicBezTo>
                    <a:pt x="220" y="0"/>
                    <a:pt x="208" y="3"/>
                    <a:pt x="199" y="7"/>
                  </a:cubicBezTo>
                  <a:cubicBezTo>
                    <a:pt x="189" y="12"/>
                    <a:pt x="181" y="19"/>
                    <a:pt x="175" y="29"/>
                  </a:cubicBezTo>
                  <a:cubicBezTo>
                    <a:pt x="170" y="38"/>
                    <a:pt x="166" y="50"/>
                    <a:pt x="163" y="64"/>
                  </a:cubicBezTo>
                  <a:cubicBezTo>
                    <a:pt x="161" y="78"/>
                    <a:pt x="160" y="95"/>
                    <a:pt x="160" y="113"/>
                  </a:cubicBezTo>
                  <a:cubicBezTo>
                    <a:pt x="160" y="133"/>
                    <a:pt x="160" y="150"/>
                    <a:pt x="162" y="164"/>
                  </a:cubicBezTo>
                  <a:cubicBezTo>
                    <a:pt x="164" y="179"/>
                    <a:pt x="167" y="191"/>
                    <a:pt x="172" y="201"/>
                  </a:cubicBezTo>
                  <a:cubicBezTo>
                    <a:pt x="177" y="211"/>
                    <a:pt x="184" y="219"/>
                    <a:pt x="192" y="224"/>
                  </a:cubicBezTo>
                  <a:cubicBezTo>
                    <a:pt x="201" y="228"/>
                    <a:pt x="212" y="231"/>
                    <a:pt x="226" y="231"/>
                  </a:cubicBezTo>
                  <a:close/>
                  <a:moveTo>
                    <a:pt x="65" y="105"/>
                  </a:moveTo>
                  <a:cubicBezTo>
                    <a:pt x="45" y="105"/>
                    <a:pt x="45" y="105"/>
                    <a:pt x="45" y="105"/>
                  </a:cubicBezTo>
                  <a:cubicBezTo>
                    <a:pt x="45" y="38"/>
                    <a:pt x="45" y="38"/>
                    <a:pt x="45" y="38"/>
                  </a:cubicBezTo>
                  <a:cubicBezTo>
                    <a:pt x="63" y="38"/>
                    <a:pt x="63" y="38"/>
                    <a:pt x="63" y="38"/>
                  </a:cubicBezTo>
                  <a:cubicBezTo>
                    <a:pt x="75" y="38"/>
                    <a:pt x="83" y="41"/>
                    <a:pt x="87" y="46"/>
                  </a:cubicBezTo>
                  <a:cubicBezTo>
                    <a:pt x="92" y="52"/>
                    <a:pt x="95" y="61"/>
                    <a:pt x="95" y="72"/>
                  </a:cubicBezTo>
                  <a:cubicBezTo>
                    <a:pt x="95" y="83"/>
                    <a:pt x="92" y="92"/>
                    <a:pt x="86" y="97"/>
                  </a:cubicBezTo>
                  <a:cubicBezTo>
                    <a:pt x="81" y="103"/>
                    <a:pt x="74" y="105"/>
                    <a:pt x="65" y="105"/>
                  </a:cubicBezTo>
                  <a:close/>
                  <a:moveTo>
                    <a:pt x="45" y="227"/>
                  </a:moveTo>
                  <a:cubicBezTo>
                    <a:pt x="45" y="138"/>
                    <a:pt x="45" y="138"/>
                    <a:pt x="45" y="138"/>
                  </a:cubicBezTo>
                  <a:cubicBezTo>
                    <a:pt x="69" y="138"/>
                    <a:pt x="69" y="138"/>
                    <a:pt x="69" y="138"/>
                  </a:cubicBezTo>
                  <a:cubicBezTo>
                    <a:pt x="79" y="138"/>
                    <a:pt x="89" y="137"/>
                    <a:pt x="98" y="134"/>
                  </a:cubicBezTo>
                  <a:cubicBezTo>
                    <a:pt x="107" y="132"/>
                    <a:pt x="114" y="128"/>
                    <a:pt x="120" y="122"/>
                  </a:cubicBezTo>
                  <a:cubicBezTo>
                    <a:pt x="126" y="117"/>
                    <a:pt x="131" y="110"/>
                    <a:pt x="134" y="101"/>
                  </a:cubicBezTo>
                  <a:cubicBezTo>
                    <a:pt x="138" y="93"/>
                    <a:pt x="140" y="83"/>
                    <a:pt x="140" y="71"/>
                  </a:cubicBezTo>
                  <a:cubicBezTo>
                    <a:pt x="140" y="63"/>
                    <a:pt x="139" y="55"/>
                    <a:pt x="136" y="47"/>
                  </a:cubicBezTo>
                  <a:cubicBezTo>
                    <a:pt x="134" y="39"/>
                    <a:pt x="131" y="32"/>
                    <a:pt x="126" y="25"/>
                  </a:cubicBezTo>
                  <a:cubicBezTo>
                    <a:pt x="121" y="19"/>
                    <a:pt x="115" y="14"/>
                    <a:pt x="107" y="10"/>
                  </a:cubicBezTo>
                  <a:cubicBezTo>
                    <a:pt x="99" y="6"/>
                    <a:pt x="90" y="5"/>
                    <a:pt x="78" y="5"/>
                  </a:cubicBezTo>
                  <a:cubicBezTo>
                    <a:pt x="0" y="5"/>
                    <a:pt x="0" y="5"/>
                    <a:pt x="0" y="5"/>
                  </a:cubicBezTo>
                  <a:cubicBezTo>
                    <a:pt x="0" y="227"/>
                    <a:pt x="0" y="227"/>
                    <a:pt x="0" y="227"/>
                  </a:cubicBezTo>
                  <a:cubicBezTo>
                    <a:pt x="45" y="227"/>
                    <a:pt x="45" y="227"/>
                    <a:pt x="45" y="22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9" name="Rectangle 194">
              <a:extLst>
                <a:ext uri="{FF2B5EF4-FFF2-40B4-BE49-F238E27FC236}">
                  <a16:creationId xmlns="" xmlns:a16="http://schemas.microsoft.com/office/drawing/2014/main" id="{36F5430E-A53D-4B12-813F-6EBF155C71A7}"/>
                </a:ext>
              </a:extLst>
            </p:cNvPr>
            <p:cNvSpPr>
              <a:spLocks noChangeArrowheads="1"/>
            </p:cNvSpPr>
            <p:nvPr/>
          </p:nvSpPr>
          <p:spPr bwMode="auto">
            <a:xfrm>
              <a:off x="7672388" y="4622800"/>
              <a:ext cx="19050" cy="82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0" name="Rectangle 195">
              <a:extLst>
                <a:ext uri="{FF2B5EF4-FFF2-40B4-BE49-F238E27FC236}">
                  <a16:creationId xmlns="" xmlns:a16="http://schemas.microsoft.com/office/drawing/2014/main" id="{1A12028B-1DDB-4FA5-A599-D42584C8D8A7}"/>
                </a:ext>
              </a:extLst>
            </p:cNvPr>
            <p:cNvSpPr>
              <a:spLocks noChangeArrowheads="1"/>
            </p:cNvSpPr>
            <p:nvPr/>
          </p:nvSpPr>
          <p:spPr bwMode="auto">
            <a:xfrm>
              <a:off x="7702550" y="4622800"/>
              <a:ext cx="19050" cy="82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1" name="Rectangle 196">
              <a:extLst>
                <a:ext uri="{FF2B5EF4-FFF2-40B4-BE49-F238E27FC236}">
                  <a16:creationId xmlns="" xmlns:a16="http://schemas.microsoft.com/office/drawing/2014/main" id="{3A64F4D2-DAE7-4A20-A255-668A369047C2}"/>
                </a:ext>
              </a:extLst>
            </p:cNvPr>
            <p:cNvSpPr>
              <a:spLocks noChangeArrowheads="1"/>
            </p:cNvSpPr>
            <p:nvPr/>
          </p:nvSpPr>
          <p:spPr bwMode="auto">
            <a:xfrm>
              <a:off x="7734300" y="4622800"/>
              <a:ext cx="19050" cy="82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2" name="Freeform 197">
              <a:extLst>
                <a:ext uri="{FF2B5EF4-FFF2-40B4-BE49-F238E27FC236}">
                  <a16:creationId xmlns="" xmlns:a16="http://schemas.microsoft.com/office/drawing/2014/main" id="{BCFC6428-05FA-4AEE-A5FD-B09EF9DAA43A}"/>
                </a:ext>
              </a:extLst>
            </p:cNvPr>
            <p:cNvSpPr>
              <a:spLocks noEditPoints="1"/>
            </p:cNvSpPr>
            <p:nvPr/>
          </p:nvSpPr>
          <p:spPr bwMode="auto">
            <a:xfrm>
              <a:off x="7615238" y="4802188"/>
              <a:ext cx="52388" cy="77788"/>
            </a:xfrm>
            <a:custGeom>
              <a:avLst/>
              <a:gdLst>
                <a:gd name="T0" fmla="*/ 72 w 142"/>
                <a:gd name="T1" fmla="*/ 179 h 212"/>
                <a:gd name="T2" fmla="*/ 60 w 142"/>
                <a:gd name="T3" fmla="*/ 172 h 212"/>
                <a:gd name="T4" fmla="*/ 56 w 142"/>
                <a:gd name="T5" fmla="*/ 144 h 212"/>
                <a:gd name="T6" fmla="*/ 60 w 142"/>
                <a:gd name="T7" fmla="*/ 117 h 212"/>
                <a:gd name="T8" fmla="*/ 72 w 142"/>
                <a:gd name="T9" fmla="*/ 110 h 212"/>
                <a:gd name="T10" fmla="*/ 84 w 142"/>
                <a:gd name="T11" fmla="*/ 117 h 212"/>
                <a:gd name="T12" fmla="*/ 87 w 142"/>
                <a:gd name="T13" fmla="*/ 144 h 212"/>
                <a:gd name="T14" fmla="*/ 83 w 142"/>
                <a:gd name="T15" fmla="*/ 172 h 212"/>
                <a:gd name="T16" fmla="*/ 72 w 142"/>
                <a:gd name="T17" fmla="*/ 179 h 212"/>
                <a:gd name="T18" fmla="*/ 72 w 142"/>
                <a:gd name="T19" fmla="*/ 212 h 212"/>
                <a:gd name="T20" fmla="*/ 102 w 142"/>
                <a:gd name="T21" fmla="*/ 208 h 212"/>
                <a:gd name="T22" fmla="*/ 124 w 142"/>
                <a:gd name="T23" fmla="*/ 195 h 212"/>
                <a:gd name="T24" fmla="*/ 137 w 142"/>
                <a:gd name="T25" fmla="*/ 170 h 212"/>
                <a:gd name="T26" fmla="*/ 142 w 142"/>
                <a:gd name="T27" fmla="*/ 134 h 212"/>
                <a:gd name="T28" fmla="*/ 138 w 142"/>
                <a:gd name="T29" fmla="*/ 104 h 212"/>
                <a:gd name="T30" fmla="*/ 128 w 142"/>
                <a:gd name="T31" fmla="*/ 84 h 212"/>
                <a:gd name="T32" fmla="*/ 112 w 142"/>
                <a:gd name="T33" fmla="*/ 74 h 212"/>
                <a:gd name="T34" fmla="*/ 92 w 142"/>
                <a:gd name="T35" fmla="*/ 71 h 212"/>
                <a:gd name="T36" fmla="*/ 70 w 142"/>
                <a:gd name="T37" fmla="*/ 75 h 212"/>
                <a:gd name="T38" fmla="*/ 57 w 142"/>
                <a:gd name="T39" fmla="*/ 87 h 212"/>
                <a:gd name="T40" fmla="*/ 56 w 142"/>
                <a:gd name="T41" fmla="*/ 87 h 212"/>
                <a:gd name="T42" fmla="*/ 56 w 142"/>
                <a:gd name="T43" fmla="*/ 54 h 212"/>
                <a:gd name="T44" fmla="*/ 61 w 142"/>
                <a:gd name="T45" fmla="*/ 39 h 212"/>
                <a:gd name="T46" fmla="*/ 71 w 142"/>
                <a:gd name="T47" fmla="*/ 34 h 212"/>
                <a:gd name="T48" fmla="*/ 82 w 142"/>
                <a:gd name="T49" fmla="*/ 38 h 212"/>
                <a:gd name="T50" fmla="*/ 86 w 142"/>
                <a:gd name="T51" fmla="*/ 54 h 212"/>
                <a:gd name="T52" fmla="*/ 138 w 142"/>
                <a:gd name="T53" fmla="*/ 54 h 212"/>
                <a:gd name="T54" fmla="*/ 135 w 142"/>
                <a:gd name="T55" fmla="*/ 34 h 212"/>
                <a:gd name="T56" fmla="*/ 125 w 142"/>
                <a:gd name="T57" fmla="*/ 16 h 212"/>
                <a:gd name="T58" fmla="*/ 105 w 142"/>
                <a:gd name="T59" fmla="*/ 4 h 212"/>
                <a:gd name="T60" fmla="*/ 72 w 142"/>
                <a:gd name="T61" fmla="*/ 0 h 212"/>
                <a:gd name="T62" fmla="*/ 34 w 142"/>
                <a:gd name="T63" fmla="*/ 7 h 212"/>
                <a:gd name="T64" fmla="*/ 12 w 142"/>
                <a:gd name="T65" fmla="*/ 26 h 212"/>
                <a:gd name="T66" fmla="*/ 2 w 142"/>
                <a:gd name="T67" fmla="*/ 58 h 212"/>
                <a:gd name="T68" fmla="*/ 0 w 142"/>
                <a:gd name="T69" fmla="*/ 101 h 212"/>
                <a:gd name="T70" fmla="*/ 0 w 142"/>
                <a:gd name="T71" fmla="*/ 124 h 212"/>
                <a:gd name="T72" fmla="*/ 4 w 142"/>
                <a:gd name="T73" fmla="*/ 167 h 212"/>
                <a:gd name="T74" fmla="*/ 18 w 142"/>
                <a:gd name="T75" fmla="*/ 194 h 212"/>
                <a:gd name="T76" fmla="*/ 41 w 142"/>
                <a:gd name="T77" fmla="*/ 208 h 212"/>
                <a:gd name="T78" fmla="*/ 72 w 142"/>
                <a:gd name="T79"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2" h="212">
                  <a:moveTo>
                    <a:pt x="72" y="179"/>
                  </a:moveTo>
                  <a:cubicBezTo>
                    <a:pt x="66" y="179"/>
                    <a:pt x="62" y="176"/>
                    <a:pt x="60" y="172"/>
                  </a:cubicBezTo>
                  <a:cubicBezTo>
                    <a:pt x="58" y="167"/>
                    <a:pt x="56" y="158"/>
                    <a:pt x="56" y="144"/>
                  </a:cubicBezTo>
                  <a:cubicBezTo>
                    <a:pt x="56" y="131"/>
                    <a:pt x="58" y="122"/>
                    <a:pt x="60" y="117"/>
                  </a:cubicBezTo>
                  <a:cubicBezTo>
                    <a:pt x="63" y="113"/>
                    <a:pt x="67" y="110"/>
                    <a:pt x="72" y="110"/>
                  </a:cubicBezTo>
                  <a:cubicBezTo>
                    <a:pt x="77" y="110"/>
                    <a:pt x="81" y="113"/>
                    <a:pt x="84" y="117"/>
                  </a:cubicBezTo>
                  <a:cubicBezTo>
                    <a:pt x="86" y="122"/>
                    <a:pt x="87" y="131"/>
                    <a:pt x="87" y="144"/>
                  </a:cubicBezTo>
                  <a:cubicBezTo>
                    <a:pt x="87" y="158"/>
                    <a:pt x="86" y="167"/>
                    <a:pt x="83" y="172"/>
                  </a:cubicBezTo>
                  <a:cubicBezTo>
                    <a:pt x="81" y="176"/>
                    <a:pt x="77" y="179"/>
                    <a:pt x="72" y="179"/>
                  </a:cubicBezTo>
                  <a:close/>
                  <a:moveTo>
                    <a:pt x="72" y="212"/>
                  </a:moveTo>
                  <a:cubicBezTo>
                    <a:pt x="83" y="212"/>
                    <a:pt x="93" y="211"/>
                    <a:pt x="102" y="208"/>
                  </a:cubicBezTo>
                  <a:cubicBezTo>
                    <a:pt x="110" y="205"/>
                    <a:pt x="118" y="201"/>
                    <a:pt x="124" y="195"/>
                  </a:cubicBezTo>
                  <a:cubicBezTo>
                    <a:pt x="130" y="189"/>
                    <a:pt x="134" y="180"/>
                    <a:pt x="137" y="170"/>
                  </a:cubicBezTo>
                  <a:cubicBezTo>
                    <a:pt x="140" y="160"/>
                    <a:pt x="142" y="148"/>
                    <a:pt x="142" y="134"/>
                  </a:cubicBezTo>
                  <a:cubicBezTo>
                    <a:pt x="142" y="122"/>
                    <a:pt x="141" y="112"/>
                    <a:pt x="138" y="104"/>
                  </a:cubicBezTo>
                  <a:cubicBezTo>
                    <a:pt x="136" y="96"/>
                    <a:pt x="133" y="89"/>
                    <a:pt x="128" y="84"/>
                  </a:cubicBezTo>
                  <a:cubicBezTo>
                    <a:pt x="124" y="79"/>
                    <a:pt x="118" y="76"/>
                    <a:pt x="112" y="74"/>
                  </a:cubicBezTo>
                  <a:cubicBezTo>
                    <a:pt x="106" y="72"/>
                    <a:pt x="100" y="71"/>
                    <a:pt x="92" y="71"/>
                  </a:cubicBezTo>
                  <a:cubicBezTo>
                    <a:pt x="84" y="71"/>
                    <a:pt x="77" y="72"/>
                    <a:pt x="70" y="75"/>
                  </a:cubicBezTo>
                  <a:cubicBezTo>
                    <a:pt x="64" y="78"/>
                    <a:pt x="59" y="82"/>
                    <a:pt x="57" y="87"/>
                  </a:cubicBezTo>
                  <a:cubicBezTo>
                    <a:pt x="56" y="87"/>
                    <a:pt x="56" y="87"/>
                    <a:pt x="56" y="87"/>
                  </a:cubicBezTo>
                  <a:cubicBezTo>
                    <a:pt x="56" y="54"/>
                    <a:pt x="56" y="54"/>
                    <a:pt x="56" y="54"/>
                  </a:cubicBezTo>
                  <a:cubicBezTo>
                    <a:pt x="56" y="47"/>
                    <a:pt x="58" y="42"/>
                    <a:pt x="61" y="39"/>
                  </a:cubicBezTo>
                  <a:cubicBezTo>
                    <a:pt x="64" y="36"/>
                    <a:pt x="68" y="34"/>
                    <a:pt x="71" y="34"/>
                  </a:cubicBezTo>
                  <a:cubicBezTo>
                    <a:pt x="77" y="34"/>
                    <a:pt x="80" y="36"/>
                    <a:pt x="82" y="38"/>
                  </a:cubicBezTo>
                  <a:cubicBezTo>
                    <a:pt x="85" y="42"/>
                    <a:pt x="86" y="47"/>
                    <a:pt x="86" y="54"/>
                  </a:cubicBezTo>
                  <a:cubicBezTo>
                    <a:pt x="138" y="54"/>
                    <a:pt x="138" y="54"/>
                    <a:pt x="138" y="54"/>
                  </a:cubicBezTo>
                  <a:cubicBezTo>
                    <a:pt x="138" y="47"/>
                    <a:pt x="137" y="40"/>
                    <a:pt x="135" y="34"/>
                  </a:cubicBezTo>
                  <a:cubicBezTo>
                    <a:pt x="133" y="27"/>
                    <a:pt x="130" y="21"/>
                    <a:pt x="125" y="16"/>
                  </a:cubicBezTo>
                  <a:cubicBezTo>
                    <a:pt x="120" y="11"/>
                    <a:pt x="113" y="7"/>
                    <a:pt x="105" y="4"/>
                  </a:cubicBezTo>
                  <a:cubicBezTo>
                    <a:pt x="96" y="2"/>
                    <a:pt x="85" y="0"/>
                    <a:pt x="72" y="0"/>
                  </a:cubicBezTo>
                  <a:cubicBezTo>
                    <a:pt x="56" y="0"/>
                    <a:pt x="44" y="2"/>
                    <a:pt x="34" y="7"/>
                  </a:cubicBezTo>
                  <a:cubicBezTo>
                    <a:pt x="25" y="11"/>
                    <a:pt x="18" y="18"/>
                    <a:pt x="12" y="26"/>
                  </a:cubicBezTo>
                  <a:cubicBezTo>
                    <a:pt x="7" y="35"/>
                    <a:pt x="4" y="46"/>
                    <a:pt x="2" y="58"/>
                  </a:cubicBezTo>
                  <a:cubicBezTo>
                    <a:pt x="1" y="70"/>
                    <a:pt x="0" y="85"/>
                    <a:pt x="0" y="101"/>
                  </a:cubicBezTo>
                  <a:cubicBezTo>
                    <a:pt x="0" y="124"/>
                    <a:pt x="0" y="124"/>
                    <a:pt x="0" y="124"/>
                  </a:cubicBezTo>
                  <a:cubicBezTo>
                    <a:pt x="0" y="141"/>
                    <a:pt x="1" y="155"/>
                    <a:pt x="4" y="167"/>
                  </a:cubicBezTo>
                  <a:cubicBezTo>
                    <a:pt x="7" y="178"/>
                    <a:pt x="12" y="187"/>
                    <a:pt x="18" y="194"/>
                  </a:cubicBezTo>
                  <a:cubicBezTo>
                    <a:pt x="24" y="201"/>
                    <a:pt x="31" y="205"/>
                    <a:pt x="41" y="208"/>
                  </a:cubicBezTo>
                  <a:cubicBezTo>
                    <a:pt x="50" y="211"/>
                    <a:pt x="60" y="212"/>
                    <a:pt x="72" y="2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Rectangle 144">
              <a:extLst>
                <a:ext uri="{FF2B5EF4-FFF2-40B4-BE49-F238E27FC236}">
                  <a16:creationId xmlns="" xmlns:a16="http://schemas.microsoft.com/office/drawing/2014/main" id="{6C30615E-493C-4732-BE68-1838EE29F080}"/>
                </a:ext>
              </a:extLst>
            </p:cNvPr>
            <p:cNvSpPr>
              <a:spLocks noChangeArrowheads="1"/>
            </p:cNvSpPr>
            <p:nvPr/>
          </p:nvSpPr>
          <p:spPr bwMode="auto">
            <a:xfrm>
              <a:off x="5683178" y="3866377"/>
              <a:ext cx="777990" cy="28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solidFill>
                    <a:srgbClr val="FFFFFF"/>
                  </a:solidFill>
                  <a:latin typeface="Source Sans Pro" panose="020B0503030403020204" pitchFamily="34" charset="0"/>
                </a:rPr>
                <a:t>Class 6</a:t>
              </a:r>
              <a:endParaRPr lang="en-US" altLang="en-US" b="1" dirty="0">
                <a:latin typeface="Source Sans Pro" panose="020B0503030403020204" pitchFamily="34" charset="0"/>
              </a:endParaRPr>
            </a:p>
          </p:txBody>
        </p:sp>
      </p:grpSp>
      <p:grpSp>
        <p:nvGrpSpPr>
          <p:cNvPr id="1167" name="Group 1166">
            <a:extLst>
              <a:ext uri="{FF2B5EF4-FFF2-40B4-BE49-F238E27FC236}">
                <a16:creationId xmlns="" xmlns:a16="http://schemas.microsoft.com/office/drawing/2014/main" id="{90C6F578-0CC6-4540-AD31-65766051AE2C}"/>
              </a:ext>
            </a:extLst>
          </p:cNvPr>
          <p:cNvGrpSpPr/>
          <p:nvPr/>
        </p:nvGrpSpPr>
        <p:grpSpPr>
          <a:xfrm>
            <a:off x="2529054" y="1837218"/>
            <a:ext cx="1771054" cy="1106419"/>
            <a:chOff x="5576095" y="2007750"/>
            <a:chExt cx="2361405" cy="1475225"/>
          </a:xfrm>
        </p:grpSpPr>
        <p:grpSp>
          <p:nvGrpSpPr>
            <p:cNvPr id="1165" name="Group 1164">
              <a:extLst>
                <a:ext uri="{FF2B5EF4-FFF2-40B4-BE49-F238E27FC236}">
                  <a16:creationId xmlns="" xmlns:a16="http://schemas.microsoft.com/office/drawing/2014/main" id="{CEE28656-E82A-4B5B-8DC7-1A884716B2FE}"/>
                </a:ext>
              </a:extLst>
            </p:cNvPr>
            <p:cNvGrpSpPr/>
            <p:nvPr/>
          </p:nvGrpSpPr>
          <p:grpSpPr>
            <a:xfrm>
              <a:off x="5576095" y="2007750"/>
              <a:ext cx="1487486" cy="444662"/>
              <a:chOff x="7952881" y="2135027"/>
              <a:chExt cx="1487486" cy="444662"/>
            </a:xfrm>
          </p:grpSpPr>
          <p:sp>
            <p:nvSpPr>
              <p:cNvPr id="1163" name="Rectangle 1162">
                <a:extLst>
                  <a:ext uri="{FF2B5EF4-FFF2-40B4-BE49-F238E27FC236}">
                    <a16:creationId xmlns="" xmlns:a16="http://schemas.microsoft.com/office/drawing/2014/main" id="{005DF44A-7558-400D-8047-D48AB73E8E39}"/>
                  </a:ext>
                </a:extLst>
              </p:cNvPr>
              <p:cNvSpPr/>
              <p:nvPr/>
            </p:nvSpPr>
            <p:spPr>
              <a:xfrm>
                <a:off x="7952881" y="2135027"/>
                <a:ext cx="1039812" cy="444501"/>
              </a:xfrm>
              <a:prstGeom prst="rect">
                <a:avLst/>
              </a:prstGeom>
              <a:solidFill>
                <a:srgbClr val="133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4" name="Right Triangle 1163">
                <a:extLst>
                  <a:ext uri="{FF2B5EF4-FFF2-40B4-BE49-F238E27FC236}">
                    <a16:creationId xmlns="" xmlns:a16="http://schemas.microsoft.com/office/drawing/2014/main" id="{EC5A6780-78F4-426A-BAFB-F6F4116CBFC2}"/>
                  </a:ext>
                </a:extLst>
              </p:cNvPr>
              <p:cNvSpPr/>
              <p:nvPr/>
            </p:nvSpPr>
            <p:spPr>
              <a:xfrm rot="5400000">
                <a:off x="8994280" y="2133601"/>
                <a:ext cx="444500" cy="447675"/>
              </a:xfrm>
              <a:prstGeom prst="rtTriangle">
                <a:avLst/>
              </a:prstGeom>
              <a:solidFill>
                <a:srgbClr val="133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26">
              <a:extLst>
                <a:ext uri="{FF2B5EF4-FFF2-40B4-BE49-F238E27FC236}">
                  <a16:creationId xmlns="" xmlns:a16="http://schemas.microsoft.com/office/drawing/2014/main" id="{52351961-4A08-4E98-8A3E-241C8216EE8E}"/>
                </a:ext>
              </a:extLst>
            </p:cNvPr>
            <p:cNvSpPr>
              <a:spLocks/>
            </p:cNvSpPr>
            <p:nvPr/>
          </p:nvSpPr>
          <p:spPr bwMode="auto">
            <a:xfrm>
              <a:off x="6642100" y="2058988"/>
              <a:ext cx="947738" cy="947738"/>
            </a:xfrm>
            <a:custGeom>
              <a:avLst/>
              <a:gdLst>
                <a:gd name="T0" fmla="*/ 0 w 597"/>
                <a:gd name="T1" fmla="*/ 299 h 597"/>
                <a:gd name="T2" fmla="*/ 298 w 597"/>
                <a:gd name="T3" fmla="*/ 0 h 597"/>
                <a:gd name="T4" fmla="*/ 597 w 597"/>
                <a:gd name="T5" fmla="*/ 299 h 597"/>
                <a:gd name="T6" fmla="*/ 298 w 597"/>
                <a:gd name="T7" fmla="*/ 597 h 597"/>
                <a:gd name="T8" fmla="*/ 0 w 597"/>
                <a:gd name="T9" fmla="*/ 299 h 597"/>
              </a:gdLst>
              <a:ahLst/>
              <a:cxnLst>
                <a:cxn ang="0">
                  <a:pos x="T0" y="T1"/>
                </a:cxn>
                <a:cxn ang="0">
                  <a:pos x="T2" y="T3"/>
                </a:cxn>
                <a:cxn ang="0">
                  <a:pos x="T4" y="T5"/>
                </a:cxn>
                <a:cxn ang="0">
                  <a:pos x="T6" y="T7"/>
                </a:cxn>
                <a:cxn ang="0">
                  <a:pos x="T8" y="T9"/>
                </a:cxn>
              </a:cxnLst>
              <a:rect l="0" t="0" r="r" b="b"/>
              <a:pathLst>
                <a:path w="597" h="597">
                  <a:moveTo>
                    <a:pt x="0" y="299"/>
                  </a:moveTo>
                  <a:lnTo>
                    <a:pt x="298" y="0"/>
                  </a:lnTo>
                  <a:lnTo>
                    <a:pt x="597" y="299"/>
                  </a:lnTo>
                  <a:lnTo>
                    <a:pt x="298" y="597"/>
                  </a:lnTo>
                  <a:lnTo>
                    <a:pt x="0" y="29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7">
              <a:extLst>
                <a:ext uri="{FF2B5EF4-FFF2-40B4-BE49-F238E27FC236}">
                  <a16:creationId xmlns="" xmlns:a16="http://schemas.microsoft.com/office/drawing/2014/main" id="{D248BEAC-58A3-4009-AD04-6977F3DD1B00}"/>
                </a:ext>
              </a:extLst>
            </p:cNvPr>
            <p:cNvSpPr>
              <a:spLocks/>
            </p:cNvSpPr>
            <p:nvPr/>
          </p:nvSpPr>
          <p:spPr bwMode="auto">
            <a:xfrm>
              <a:off x="6642100" y="2058988"/>
              <a:ext cx="947738" cy="947738"/>
            </a:xfrm>
            <a:custGeom>
              <a:avLst/>
              <a:gdLst>
                <a:gd name="T0" fmla="*/ 0 w 597"/>
                <a:gd name="T1" fmla="*/ 299 h 597"/>
                <a:gd name="T2" fmla="*/ 298 w 597"/>
                <a:gd name="T3" fmla="*/ 0 h 597"/>
                <a:gd name="T4" fmla="*/ 597 w 597"/>
                <a:gd name="T5" fmla="*/ 299 h 597"/>
                <a:gd name="T6" fmla="*/ 298 w 597"/>
                <a:gd name="T7" fmla="*/ 597 h 597"/>
                <a:gd name="T8" fmla="*/ 0 w 597"/>
                <a:gd name="T9" fmla="*/ 299 h 597"/>
              </a:gdLst>
              <a:ahLst/>
              <a:cxnLst>
                <a:cxn ang="0">
                  <a:pos x="T0" y="T1"/>
                </a:cxn>
                <a:cxn ang="0">
                  <a:pos x="T2" y="T3"/>
                </a:cxn>
                <a:cxn ang="0">
                  <a:pos x="T4" y="T5"/>
                </a:cxn>
                <a:cxn ang="0">
                  <a:pos x="T6" y="T7"/>
                </a:cxn>
                <a:cxn ang="0">
                  <a:pos x="T8" y="T9"/>
                </a:cxn>
              </a:cxnLst>
              <a:rect l="0" t="0" r="r" b="b"/>
              <a:pathLst>
                <a:path w="597" h="597">
                  <a:moveTo>
                    <a:pt x="0" y="299"/>
                  </a:moveTo>
                  <a:lnTo>
                    <a:pt x="298" y="0"/>
                  </a:lnTo>
                  <a:lnTo>
                    <a:pt x="597" y="299"/>
                  </a:lnTo>
                  <a:lnTo>
                    <a:pt x="298" y="597"/>
                  </a:lnTo>
                  <a:lnTo>
                    <a:pt x="0" y="2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8">
              <a:extLst>
                <a:ext uri="{FF2B5EF4-FFF2-40B4-BE49-F238E27FC236}">
                  <a16:creationId xmlns="" xmlns:a16="http://schemas.microsoft.com/office/drawing/2014/main" id="{6A9B1206-B0A4-43AA-917E-1CC1941393AA}"/>
                </a:ext>
              </a:extLst>
            </p:cNvPr>
            <p:cNvSpPr>
              <a:spLocks/>
            </p:cNvSpPr>
            <p:nvPr/>
          </p:nvSpPr>
          <p:spPr bwMode="auto">
            <a:xfrm>
              <a:off x="6623050" y="2039938"/>
              <a:ext cx="985838" cy="985838"/>
            </a:xfrm>
            <a:custGeom>
              <a:avLst/>
              <a:gdLst>
                <a:gd name="T0" fmla="*/ 12 w 621"/>
                <a:gd name="T1" fmla="*/ 311 h 621"/>
                <a:gd name="T2" fmla="*/ 18 w 621"/>
                <a:gd name="T3" fmla="*/ 316 h 621"/>
                <a:gd name="T4" fmla="*/ 310 w 621"/>
                <a:gd name="T5" fmla="*/ 24 h 621"/>
                <a:gd name="T6" fmla="*/ 597 w 621"/>
                <a:gd name="T7" fmla="*/ 311 h 621"/>
                <a:gd name="T8" fmla="*/ 310 w 621"/>
                <a:gd name="T9" fmla="*/ 597 h 621"/>
                <a:gd name="T10" fmla="*/ 18 w 621"/>
                <a:gd name="T11" fmla="*/ 305 h 621"/>
                <a:gd name="T12" fmla="*/ 12 w 621"/>
                <a:gd name="T13" fmla="*/ 311 h 621"/>
                <a:gd name="T14" fmla="*/ 18 w 621"/>
                <a:gd name="T15" fmla="*/ 316 h 621"/>
                <a:gd name="T16" fmla="*/ 12 w 621"/>
                <a:gd name="T17" fmla="*/ 311 h 621"/>
                <a:gd name="T18" fmla="*/ 6 w 621"/>
                <a:gd name="T19" fmla="*/ 316 h 621"/>
                <a:gd name="T20" fmla="*/ 310 w 621"/>
                <a:gd name="T21" fmla="*/ 621 h 621"/>
                <a:gd name="T22" fmla="*/ 621 w 621"/>
                <a:gd name="T23" fmla="*/ 311 h 621"/>
                <a:gd name="T24" fmla="*/ 310 w 621"/>
                <a:gd name="T25" fmla="*/ 0 h 621"/>
                <a:gd name="T26" fmla="*/ 0 w 621"/>
                <a:gd name="T27" fmla="*/ 311 h 621"/>
                <a:gd name="T28" fmla="*/ 6 w 621"/>
                <a:gd name="T29" fmla="*/ 316 h 621"/>
                <a:gd name="T30" fmla="*/ 12 w 621"/>
                <a:gd name="T31" fmla="*/ 31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1" h="621">
                  <a:moveTo>
                    <a:pt x="12" y="311"/>
                  </a:moveTo>
                  <a:lnTo>
                    <a:pt x="18" y="316"/>
                  </a:lnTo>
                  <a:lnTo>
                    <a:pt x="310" y="24"/>
                  </a:lnTo>
                  <a:lnTo>
                    <a:pt x="597" y="311"/>
                  </a:lnTo>
                  <a:lnTo>
                    <a:pt x="310" y="597"/>
                  </a:lnTo>
                  <a:lnTo>
                    <a:pt x="18" y="305"/>
                  </a:lnTo>
                  <a:lnTo>
                    <a:pt x="12" y="311"/>
                  </a:lnTo>
                  <a:lnTo>
                    <a:pt x="18" y="316"/>
                  </a:lnTo>
                  <a:lnTo>
                    <a:pt x="12" y="311"/>
                  </a:lnTo>
                  <a:lnTo>
                    <a:pt x="6" y="316"/>
                  </a:lnTo>
                  <a:lnTo>
                    <a:pt x="310" y="621"/>
                  </a:lnTo>
                  <a:lnTo>
                    <a:pt x="621" y="311"/>
                  </a:lnTo>
                  <a:lnTo>
                    <a:pt x="310" y="0"/>
                  </a:lnTo>
                  <a:lnTo>
                    <a:pt x="0" y="311"/>
                  </a:lnTo>
                  <a:lnTo>
                    <a:pt x="6" y="316"/>
                  </a:lnTo>
                  <a:lnTo>
                    <a:pt x="12" y="3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9">
              <a:extLst>
                <a:ext uri="{FF2B5EF4-FFF2-40B4-BE49-F238E27FC236}">
                  <a16:creationId xmlns="" xmlns:a16="http://schemas.microsoft.com/office/drawing/2014/main" id="{B86CBBCF-0C8F-44AA-8AC2-5A99ED2054D0}"/>
                </a:ext>
              </a:extLst>
            </p:cNvPr>
            <p:cNvSpPr>
              <a:spLocks/>
            </p:cNvSpPr>
            <p:nvPr/>
          </p:nvSpPr>
          <p:spPr bwMode="auto">
            <a:xfrm>
              <a:off x="6623050" y="2039938"/>
              <a:ext cx="985838" cy="985838"/>
            </a:xfrm>
            <a:custGeom>
              <a:avLst/>
              <a:gdLst>
                <a:gd name="T0" fmla="*/ 12 w 621"/>
                <a:gd name="T1" fmla="*/ 311 h 621"/>
                <a:gd name="T2" fmla="*/ 18 w 621"/>
                <a:gd name="T3" fmla="*/ 316 h 621"/>
                <a:gd name="T4" fmla="*/ 310 w 621"/>
                <a:gd name="T5" fmla="*/ 24 h 621"/>
                <a:gd name="T6" fmla="*/ 597 w 621"/>
                <a:gd name="T7" fmla="*/ 311 h 621"/>
                <a:gd name="T8" fmla="*/ 310 w 621"/>
                <a:gd name="T9" fmla="*/ 597 h 621"/>
                <a:gd name="T10" fmla="*/ 18 w 621"/>
                <a:gd name="T11" fmla="*/ 305 h 621"/>
                <a:gd name="T12" fmla="*/ 12 w 621"/>
                <a:gd name="T13" fmla="*/ 311 h 621"/>
                <a:gd name="T14" fmla="*/ 18 w 621"/>
                <a:gd name="T15" fmla="*/ 316 h 621"/>
                <a:gd name="T16" fmla="*/ 12 w 621"/>
                <a:gd name="T17" fmla="*/ 311 h 621"/>
                <a:gd name="T18" fmla="*/ 6 w 621"/>
                <a:gd name="T19" fmla="*/ 316 h 621"/>
                <a:gd name="T20" fmla="*/ 310 w 621"/>
                <a:gd name="T21" fmla="*/ 621 h 621"/>
                <a:gd name="T22" fmla="*/ 621 w 621"/>
                <a:gd name="T23" fmla="*/ 311 h 621"/>
                <a:gd name="T24" fmla="*/ 310 w 621"/>
                <a:gd name="T25" fmla="*/ 0 h 621"/>
                <a:gd name="T26" fmla="*/ 0 w 621"/>
                <a:gd name="T27" fmla="*/ 311 h 621"/>
                <a:gd name="T28" fmla="*/ 6 w 621"/>
                <a:gd name="T29" fmla="*/ 316 h 621"/>
                <a:gd name="T30" fmla="*/ 12 w 621"/>
                <a:gd name="T31" fmla="*/ 31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1" h="621">
                  <a:moveTo>
                    <a:pt x="12" y="311"/>
                  </a:moveTo>
                  <a:lnTo>
                    <a:pt x="18" y="316"/>
                  </a:lnTo>
                  <a:lnTo>
                    <a:pt x="310" y="24"/>
                  </a:lnTo>
                  <a:lnTo>
                    <a:pt x="597" y="311"/>
                  </a:lnTo>
                  <a:lnTo>
                    <a:pt x="310" y="597"/>
                  </a:lnTo>
                  <a:lnTo>
                    <a:pt x="18" y="305"/>
                  </a:lnTo>
                  <a:lnTo>
                    <a:pt x="12" y="311"/>
                  </a:lnTo>
                  <a:lnTo>
                    <a:pt x="18" y="316"/>
                  </a:lnTo>
                  <a:lnTo>
                    <a:pt x="12" y="311"/>
                  </a:lnTo>
                  <a:lnTo>
                    <a:pt x="6" y="316"/>
                  </a:lnTo>
                  <a:lnTo>
                    <a:pt x="310" y="621"/>
                  </a:lnTo>
                  <a:lnTo>
                    <a:pt x="621" y="311"/>
                  </a:lnTo>
                  <a:lnTo>
                    <a:pt x="310" y="0"/>
                  </a:lnTo>
                  <a:lnTo>
                    <a:pt x="0" y="311"/>
                  </a:lnTo>
                  <a:lnTo>
                    <a:pt x="6" y="316"/>
                  </a:lnTo>
                  <a:lnTo>
                    <a:pt x="12" y="3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0">
              <a:extLst>
                <a:ext uri="{FF2B5EF4-FFF2-40B4-BE49-F238E27FC236}">
                  <a16:creationId xmlns="" xmlns:a16="http://schemas.microsoft.com/office/drawing/2014/main" id="{A87C62D6-23BB-4D32-81E2-18AB15E0F8E6}"/>
                </a:ext>
              </a:extLst>
            </p:cNvPr>
            <p:cNvSpPr>
              <a:spLocks/>
            </p:cNvSpPr>
            <p:nvPr/>
          </p:nvSpPr>
          <p:spPr bwMode="auto">
            <a:xfrm>
              <a:off x="7073900" y="2786063"/>
              <a:ext cx="80963" cy="125413"/>
            </a:xfrm>
            <a:custGeom>
              <a:avLst/>
              <a:gdLst>
                <a:gd name="T0" fmla="*/ 112 w 222"/>
                <a:gd name="T1" fmla="*/ 342 h 342"/>
                <a:gd name="T2" fmla="*/ 194 w 222"/>
                <a:gd name="T3" fmla="*/ 317 h 342"/>
                <a:gd name="T4" fmla="*/ 222 w 222"/>
                <a:gd name="T5" fmla="*/ 235 h 342"/>
                <a:gd name="T6" fmla="*/ 210 w 222"/>
                <a:gd name="T7" fmla="*/ 187 h 342"/>
                <a:gd name="T8" fmla="*/ 169 w 222"/>
                <a:gd name="T9" fmla="*/ 161 h 342"/>
                <a:gd name="T10" fmla="*/ 169 w 222"/>
                <a:gd name="T11" fmla="*/ 160 h 342"/>
                <a:gd name="T12" fmla="*/ 191 w 222"/>
                <a:gd name="T13" fmla="*/ 150 h 342"/>
                <a:gd name="T14" fmla="*/ 205 w 222"/>
                <a:gd name="T15" fmla="*/ 134 h 342"/>
                <a:gd name="T16" fmla="*/ 213 w 222"/>
                <a:gd name="T17" fmla="*/ 114 h 342"/>
                <a:gd name="T18" fmla="*/ 216 w 222"/>
                <a:gd name="T19" fmla="*/ 93 h 342"/>
                <a:gd name="T20" fmla="*/ 211 w 222"/>
                <a:gd name="T21" fmla="*/ 54 h 342"/>
                <a:gd name="T22" fmla="*/ 194 w 222"/>
                <a:gd name="T23" fmla="*/ 24 h 342"/>
                <a:gd name="T24" fmla="*/ 161 w 222"/>
                <a:gd name="T25" fmla="*/ 6 h 342"/>
                <a:gd name="T26" fmla="*/ 110 w 222"/>
                <a:gd name="T27" fmla="*/ 0 h 342"/>
                <a:gd name="T28" fmla="*/ 31 w 222"/>
                <a:gd name="T29" fmla="*/ 25 h 342"/>
                <a:gd name="T30" fmla="*/ 4 w 222"/>
                <a:gd name="T31" fmla="*/ 102 h 342"/>
                <a:gd name="T32" fmla="*/ 84 w 222"/>
                <a:gd name="T33" fmla="*/ 102 h 342"/>
                <a:gd name="T34" fmla="*/ 89 w 222"/>
                <a:gd name="T35" fmla="*/ 65 h 342"/>
                <a:gd name="T36" fmla="*/ 108 w 222"/>
                <a:gd name="T37" fmla="*/ 55 h 342"/>
                <a:gd name="T38" fmla="*/ 125 w 222"/>
                <a:gd name="T39" fmla="*/ 63 h 342"/>
                <a:gd name="T40" fmla="*/ 130 w 222"/>
                <a:gd name="T41" fmla="*/ 91 h 342"/>
                <a:gd name="T42" fmla="*/ 128 w 222"/>
                <a:gd name="T43" fmla="*/ 115 h 342"/>
                <a:gd name="T44" fmla="*/ 120 w 222"/>
                <a:gd name="T45" fmla="*/ 130 h 342"/>
                <a:gd name="T46" fmla="*/ 109 w 222"/>
                <a:gd name="T47" fmla="*/ 137 h 342"/>
                <a:gd name="T48" fmla="*/ 91 w 222"/>
                <a:gd name="T49" fmla="*/ 139 h 342"/>
                <a:gd name="T50" fmla="*/ 79 w 222"/>
                <a:gd name="T51" fmla="*/ 139 h 342"/>
                <a:gd name="T52" fmla="*/ 79 w 222"/>
                <a:gd name="T53" fmla="*/ 194 h 342"/>
                <a:gd name="T54" fmla="*/ 101 w 222"/>
                <a:gd name="T55" fmla="*/ 194 h 342"/>
                <a:gd name="T56" fmla="*/ 125 w 222"/>
                <a:gd name="T57" fmla="*/ 203 h 342"/>
                <a:gd name="T58" fmla="*/ 133 w 222"/>
                <a:gd name="T59" fmla="*/ 236 h 342"/>
                <a:gd name="T60" fmla="*/ 132 w 222"/>
                <a:gd name="T61" fmla="*/ 262 h 342"/>
                <a:gd name="T62" fmla="*/ 129 w 222"/>
                <a:gd name="T63" fmla="*/ 278 h 342"/>
                <a:gd name="T64" fmla="*/ 121 w 222"/>
                <a:gd name="T65" fmla="*/ 286 h 342"/>
                <a:gd name="T66" fmla="*/ 109 w 222"/>
                <a:gd name="T67" fmla="*/ 288 h 342"/>
                <a:gd name="T68" fmla="*/ 89 w 222"/>
                <a:gd name="T69" fmla="*/ 276 h 342"/>
                <a:gd name="T70" fmla="*/ 85 w 222"/>
                <a:gd name="T71" fmla="*/ 260 h 342"/>
                <a:gd name="T72" fmla="*/ 83 w 222"/>
                <a:gd name="T73" fmla="*/ 236 h 342"/>
                <a:gd name="T74" fmla="*/ 0 w 222"/>
                <a:gd name="T75" fmla="*/ 236 h 342"/>
                <a:gd name="T76" fmla="*/ 7 w 222"/>
                <a:gd name="T77" fmla="*/ 287 h 342"/>
                <a:gd name="T78" fmla="*/ 27 w 222"/>
                <a:gd name="T79" fmla="*/ 320 h 342"/>
                <a:gd name="T80" fmla="*/ 62 w 222"/>
                <a:gd name="T81" fmla="*/ 337 h 342"/>
                <a:gd name="T82" fmla="*/ 112 w 222"/>
                <a:gd name="T83" fmla="*/ 34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2" h="342">
                  <a:moveTo>
                    <a:pt x="112" y="342"/>
                  </a:moveTo>
                  <a:cubicBezTo>
                    <a:pt x="148" y="342"/>
                    <a:pt x="176" y="334"/>
                    <a:pt x="194" y="317"/>
                  </a:cubicBezTo>
                  <a:cubicBezTo>
                    <a:pt x="213" y="301"/>
                    <a:pt x="222" y="273"/>
                    <a:pt x="222" y="235"/>
                  </a:cubicBezTo>
                  <a:cubicBezTo>
                    <a:pt x="222" y="217"/>
                    <a:pt x="218" y="201"/>
                    <a:pt x="210" y="187"/>
                  </a:cubicBezTo>
                  <a:cubicBezTo>
                    <a:pt x="202" y="174"/>
                    <a:pt x="188" y="165"/>
                    <a:pt x="169" y="161"/>
                  </a:cubicBezTo>
                  <a:cubicBezTo>
                    <a:pt x="169" y="160"/>
                    <a:pt x="169" y="160"/>
                    <a:pt x="169" y="160"/>
                  </a:cubicBezTo>
                  <a:cubicBezTo>
                    <a:pt x="177" y="158"/>
                    <a:pt x="185" y="155"/>
                    <a:pt x="191" y="150"/>
                  </a:cubicBezTo>
                  <a:cubicBezTo>
                    <a:pt x="197" y="146"/>
                    <a:pt x="202" y="140"/>
                    <a:pt x="205" y="134"/>
                  </a:cubicBezTo>
                  <a:cubicBezTo>
                    <a:pt x="209" y="128"/>
                    <a:pt x="212" y="121"/>
                    <a:pt x="213" y="114"/>
                  </a:cubicBezTo>
                  <a:cubicBezTo>
                    <a:pt x="215" y="107"/>
                    <a:pt x="216" y="100"/>
                    <a:pt x="216" y="93"/>
                  </a:cubicBezTo>
                  <a:cubicBezTo>
                    <a:pt x="216" y="78"/>
                    <a:pt x="214" y="65"/>
                    <a:pt x="211" y="54"/>
                  </a:cubicBezTo>
                  <a:cubicBezTo>
                    <a:pt x="207" y="42"/>
                    <a:pt x="202" y="32"/>
                    <a:pt x="194" y="24"/>
                  </a:cubicBezTo>
                  <a:cubicBezTo>
                    <a:pt x="185" y="16"/>
                    <a:pt x="175" y="10"/>
                    <a:pt x="161" y="6"/>
                  </a:cubicBezTo>
                  <a:cubicBezTo>
                    <a:pt x="147" y="2"/>
                    <a:pt x="130" y="0"/>
                    <a:pt x="110" y="0"/>
                  </a:cubicBezTo>
                  <a:cubicBezTo>
                    <a:pt x="75" y="0"/>
                    <a:pt x="49" y="8"/>
                    <a:pt x="31" y="25"/>
                  </a:cubicBezTo>
                  <a:cubicBezTo>
                    <a:pt x="14" y="41"/>
                    <a:pt x="5" y="67"/>
                    <a:pt x="4" y="102"/>
                  </a:cubicBezTo>
                  <a:cubicBezTo>
                    <a:pt x="84" y="102"/>
                    <a:pt x="84" y="102"/>
                    <a:pt x="84" y="102"/>
                  </a:cubicBezTo>
                  <a:cubicBezTo>
                    <a:pt x="84" y="84"/>
                    <a:pt x="86" y="72"/>
                    <a:pt x="89" y="65"/>
                  </a:cubicBezTo>
                  <a:cubicBezTo>
                    <a:pt x="93" y="59"/>
                    <a:pt x="99" y="55"/>
                    <a:pt x="108" y="55"/>
                  </a:cubicBezTo>
                  <a:cubicBezTo>
                    <a:pt x="115" y="55"/>
                    <a:pt x="121" y="58"/>
                    <a:pt x="125" y="63"/>
                  </a:cubicBezTo>
                  <a:cubicBezTo>
                    <a:pt x="128" y="67"/>
                    <a:pt x="130" y="77"/>
                    <a:pt x="130" y="91"/>
                  </a:cubicBezTo>
                  <a:cubicBezTo>
                    <a:pt x="130" y="101"/>
                    <a:pt x="129" y="109"/>
                    <a:pt x="128" y="115"/>
                  </a:cubicBezTo>
                  <a:cubicBezTo>
                    <a:pt x="126" y="122"/>
                    <a:pt x="124" y="126"/>
                    <a:pt x="120" y="130"/>
                  </a:cubicBezTo>
                  <a:cubicBezTo>
                    <a:pt x="117" y="133"/>
                    <a:pt x="113" y="136"/>
                    <a:pt x="109" y="137"/>
                  </a:cubicBezTo>
                  <a:cubicBezTo>
                    <a:pt x="104" y="138"/>
                    <a:pt x="98" y="139"/>
                    <a:pt x="91" y="139"/>
                  </a:cubicBezTo>
                  <a:cubicBezTo>
                    <a:pt x="79" y="139"/>
                    <a:pt x="79" y="139"/>
                    <a:pt x="79" y="139"/>
                  </a:cubicBezTo>
                  <a:cubicBezTo>
                    <a:pt x="79" y="194"/>
                    <a:pt x="79" y="194"/>
                    <a:pt x="79" y="194"/>
                  </a:cubicBezTo>
                  <a:cubicBezTo>
                    <a:pt x="101" y="194"/>
                    <a:pt x="101" y="194"/>
                    <a:pt x="101" y="194"/>
                  </a:cubicBezTo>
                  <a:cubicBezTo>
                    <a:pt x="112" y="194"/>
                    <a:pt x="120" y="197"/>
                    <a:pt x="125" y="203"/>
                  </a:cubicBezTo>
                  <a:cubicBezTo>
                    <a:pt x="131" y="208"/>
                    <a:pt x="133" y="220"/>
                    <a:pt x="133" y="236"/>
                  </a:cubicBezTo>
                  <a:cubicBezTo>
                    <a:pt x="133" y="247"/>
                    <a:pt x="133" y="255"/>
                    <a:pt x="132" y="262"/>
                  </a:cubicBezTo>
                  <a:cubicBezTo>
                    <a:pt x="132" y="269"/>
                    <a:pt x="131" y="274"/>
                    <a:pt x="129" y="278"/>
                  </a:cubicBezTo>
                  <a:cubicBezTo>
                    <a:pt x="127" y="282"/>
                    <a:pt x="125" y="285"/>
                    <a:pt x="121" y="286"/>
                  </a:cubicBezTo>
                  <a:cubicBezTo>
                    <a:pt x="118" y="288"/>
                    <a:pt x="114" y="288"/>
                    <a:pt x="109" y="288"/>
                  </a:cubicBezTo>
                  <a:cubicBezTo>
                    <a:pt x="100" y="288"/>
                    <a:pt x="93" y="284"/>
                    <a:pt x="89" y="276"/>
                  </a:cubicBezTo>
                  <a:cubicBezTo>
                    <a:pt x="87" y="272"/>
                    <a:pt x="86" y="266"/>
                    <a:pt x="85" y="260"/>
                  </a:cubicBezTo>
                  <a:cubicBezTo>
                    <a:pt x="83" y="254"/>
                    <a:pt x="83" y="246"/>
                    <a:pt x="83" y="236"/>
                  </a:cubicBezTo>
                  <a:cubicBezTo>
                    <a:pt x="0" y="236"/>
                    <a:pt x="0" y="236"/>
                    <a:pt x="0" y="236"/>
                  </a:cubicBezTo>
                  <a:cubicBezTo>
                    <a:pt x="0" y="256"/>
                    <a:pt x="2" y="273"/>
                    <a:pt x="7" y="287"/>
                  </a:cubicBezTo>
                  <a:cubicBezTo>
                    <a:pt x="11" y="301"/>
                    <a:pt x="18" y="312"/>
                    <a:pt x="27" y="320"/>
                  </a:cubicBezTo>
                  <a:cubicBezTo>
                    <a:pt x="36" y="329"/>
                    <a:pt x="48" y="334"/>
                    <a:pt x="62" y="337"/>
                  </a:cubicBezTo>
                  <a:cubicBezTo>
                    <a:pt x="76" y="341"/>
                    <a:pt x="93" y="342"/>
                    <a:pt x="112" y="3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2">
              <a:extLst>
                <a:ext uri="{FF2B5EF4-FFF2-40B4-BE49-F238E27FC236}">
                  <a16:creationId xmlns="" xmlns:a16="http://schemas.microsoft.com/office/drawing/2014/main" id="{E2D69748-C250-4AD0-8241-F762F693ED48}"/>
                </a:ext>
              </a:extLst>
            </p:cNvPr>
            <p:cNvSpPr>
              <a:spLocks noChangeArrowheads="1"/>
            </p:cNvSpPr>
            <p:nvPr/>
          </p:nvSpPr>
          <p:spPr bwMode="auto">
            <a:xfrm>
              <a:off x="7035800" y="2389188"/>
              <a:ext cx="160338"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3">
              <a:extLst>
                <a:ext uri="{FF2B5EF4-FFF2-40B4-BE49-F238E27FC236}">
                  <a16:creationId xmlns="" xmlns:a16="http://schemas.microsoft.com/office/drawing/2014/main" id="{E6C2B857-F816-4BA0-BD12-4A8FC7E2AF0F}"/>
                </a:ext>
              </a:extLst>
            </p:cNvPr>
            <p:cNvSpPr>
              <a:spLocks noEditPoints="1"/>
            </p:cNvSpPr>
            <p:nvPr/>
          </p:nvSpPr>
          <p:spPr bwMode="auto">
            <a:xfrm>
              <a:off x="6743700" y="2471738"/>
              <a:ext cx="749300" cy="107950"/>
            </a:xfrm>
            <a:custGeom>
              <a:avLst/>
              <a:gdLst>
                <a:gd name="T0" fmla="*/ 1928 w 2038"/>
                <a:gd name="T1" fmla="*/ 245 h 294"/>
                <a:gd name="T2" fmla="*/ 2027 w 2038"/>
                <a:gd name="T3" fmla="*/ 118 h 294"/>
                <a:gd name="T4" fmla="*/ 2034 w 2038"/>
                <a:gd name="T5" fmla="*/ 48 h 294"/>
                <a:gd name="T6" fmla="*/ 1869 w 2038"/>
                <a:gd name="T7" fmla="*/ 294 h 294"/>
                <a:gd name="T8" fmla="*/ 1843 w 2038"/>
                <a:gd name="T9" fmla="*/ 245 h 294"/>
                <a:gd name="T10" fmla="*/ 1678 w 2038"/>
                <a:gd name="T11" fmla="*/ 0 h 294"/>
                <a:gd name="T12" fmla="*/ 1532 w 2038"/>
                <a:gd name="T13" fmla="*/ 250 h 294"/>
                <a:gd name="T14" fmla="*/ 1534 w 2038"/>
                <a:gd name="T15" fmla="*/ 162 h 294"/>
                <a:gd name="T16" fmla="*/ 1576 w 2038"/>
                <a:gd name="T17" fmla="*/ 185 h 294"/>
                <a:gd name="T18" fmla="*/ 1532 w 2038"/>
                <a:gd name="T19" fmla="*/ 250 h 294"/>
                <a:gd name="T20" fmla="*/ 1509 w 2038"/>
                <a:gd name="T21" fmla="*/ 44 h 294"/>
                <a:gd name="T22" fmla="*/ 1573 w 2038"/>
                <a:gd name="T23" fmla="*/ 82 h 294"/>
                <a:gd name="T24" fmla="*/ 1549 w 2038"/>
                <a:gd name="T25" fmla="*/ 294 h 294"/>
                <a:gd name="T26" fmla="*/ 1637 w 2038"/>
                <a:gd name="T27" fmla="*/ 241 h 294"/>
                <a:gd name="T28" fmla="*/ 1588 w 2038"/>
                <a:gd name="T29" fmla="*/ 139 h 294"/>
                <a:gd name="T30" fmla="*/ 1632 w 2038"/>
                <a:gd name="T31" fmla="*/ 74 h 294"/>
                <a:gd name="T32" fmla="*/ 1582 w 2038"/>
                <a:gd name="T33" fmla="*/ 3 h 294"/>
                <a:gd name="T34" fmla="*/ 1449 w 2038"/>
                <a:gd name="T35" fmla="*/ 294 h 294"/>
                <a:gd name="T36" fmla="*/ 1285 w 2038"/>
                <a:gd name="T37" fmla="*/ 183 h 294"/>
                <a:gd name="T38" fmla="*/ 1343 w 2038"/>
                <a:gd name="T39" fmla="*/ 183 h 294"/>
                <a:gd name="T40" fmla="*/ 1353 w 2038"/>
                <a:gd name="T41" fmla="*/ 232 h 294"/>
                <a:gd name="T42" fmla="*/ 1351 w 2038"/>
                <a:gd name="T43" fmla="*/ 0 h 294"/>
                <a:gd name="T44" fmla="*/ 1261 w 2038"/>
                <a:gd name="T45" fmla="*/ 294 h 294"/>
                <a:gd name="T46" fmla="*/ 972 w 2038"/>
                <a:gd name="T47" fmla="*/ 59 h 294"/>
                <a:gd name="T48" fmla="*/ 1123 w 2038"/>
                <a:gd name="T49" fmla="*/ 59 h 294"/>
                <a:gd name="T50" fmla="*/ 1178 w 2038"/>
                <a:gd name="T51" fmla="*/ 294 h 294"/>
                <a:gd name="T52" fmla="*/ 1048 w 2038"/>
                <a:gd name="T53" fmla="*/ 207 h 294"/>
                <a:gd name="T54" fmla="*/ 917 w 2038"/>
                <a:gd name="T55" fmla="*/ 0 h 294"/>
                <a:gd name="T56" fmla="*/ 666 w 2038"/>
                <a:gd name="T57" fmla="*/ 294 h 294"/>
                <a:gd name="T58" fmla="*/ 719 w 2038"/>
                <a:gd name="T59" fmla="*/ 294 h 294"/>
                <a:gd name="T60" fmla="*/ 819 w 2038"/>
                <a:gd name="T61" fmla="*/ 59 h 294"/>
                <a:gd name="T62" fmla="*/ 873 w 2038"/>
                <a:gd name="T63" fmla="*/ 0 h 294"/>
                <a:gd name="T64" fmla="*/ 742 w 2038"/>
                <a:gd name="T65" fmla="*/ 207 h 294"/>
                <a:gd name="T66" fmla="*/ 612 w 2038"/>
                <a:gd name="T67" fmla="*/ 294 h 294"/>
                <a:gd name="T68" fmla="*/ 447 w 2038"/>
                <a:gd name="T69" fmla="*/ 183 h 294"/>
                <a:gd name="T70" fmla="*/ 504 w 2038"/>
                <a:gd name="T71" fmla="*/ 183 h 294"/>
                <a:gd name="T72" fmla="*/ 514 w 2038"/>
                <a:gd name="T73" fmla="*/ 232 h 294"/>
                <a:gd name="T74" fmla="*/ 512 w 2038"/>
                <a:gd name="T75" fmla="*/ 0 h 294"/>
                <a:gd name="T76" fmla="*/ 423 w 2038"/>
                <a:gd name="T77" fmla="*/ 294 h 294"/>
                <a:gd name="T78" fmla="*/ 250 w 2038"/>
                <a:gd name="T79" fmla="*/ 245 h 294"/>
                <a:gd name="T80" fmla="*/ 191 w 2038"/>
                <a:gd name="T81" fmla="*/ 294 h 294"/>
                <a:gd name="T82" fmla="*/ 59 w 2038"/>
                <a:gd name="T83" fmla="*/ 166 h 294"/>
                <a:gd name="T84" fmla="*/ 59 w 2038"/>
                <a:gd name="T85" fmla="*/ 118 h 294"/>
                <a:gd name="T86" fmla="*/ 164 w 2038"/>
                <a:gd name="T87" fmla="*/ 0 h 294"/>
                <a:gd name="T88" fmla="*/ 59 w 2038"/>
                <a:gd name="T89" fmla="*/ 29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38" h="294">
                  <a:moveTo>
                    <a:pt x="2038" y="294"/>
                  </a:moveTo>
                  <a:cubicBezTo>
                    <a:pt x="2038" y="245"/>
                    <a:pt x="2038" y="245"/>
                    <a:pt x="2038" y="245"/>
                  </a:cubicBezTo>
                  <a:cubicBezTo>
                    <a:pt x="1928" y="245"/>
                    <a:pt x="1928" y="245"/>
                    <a:pt x="1928" y="245"/>
                  </a:cubicBezTo>
                  <a:cubicBezTo>
                    <a:pt x="1928" y="166"/>
                    <a:pt x="1928" y="166"/>
                    <a:pt x="1928" y="166"/>
                  </a:cubicBezTo>
                  <a:cubicBezTo>
                    <a:pt x="2027" y="166"/>
                    <a:pt x="2027" y="166"/>
                    <a:pt x="2027" y="166"/>
                  </a:cubicBezTo>
                  <a:cubicBezTo>
                    <a:pt x="2027" y="118"/>
                    <a:pt x="2027" y="118"/>
                    <a:pt x="2027" y="118"/>
                  </a:cubicBezTo>
                  <a:cubicBezTo>
                    <a:pt x="1928" y="118"/>
                    <a:pt x="1928" y="118"/>
                    <a:pt x="1928" y="118"/>
                  </a:cubicBezTo>
                  <a:cubicBezTo>
                    <a:pt x="1928" y="48"/>
                    <a:pt x="1928" y="48"/>
                    <a:pt x="1928" y="48"/>
                  </a:cubicBezTo>
                  <a:cubicBezTo>
                    <a:pt x="2034" y="48"/>
                    <a:pt x="2034" y="48"/>
                    <a:pt x="2034" y="48"/>
                  </a:cubicBezTo>
                  <a:cubicBezTo>
                    <a:pt x="2034" y="0"/>
                    <a:pt x="2034" y="0"/>
                    <a:pt x="2034" y="0"/>
                  </a:cubicBezTo>
                  <a:cubicBezTo>
                    <a:pt x="1869" y="0"/>
                    <a:pt x="1869" y="0"/>
                    <a:pt x="1869" y="0"/>
                  </a:cubicBezTo>
                  <a:cubicBezTo>
                    <a:pt x="1869" y="294"/>
                    <a:pt x="1869" y="294"/>
                    <a:pt x="1869" y="294"/>
                  </a:cubicBezTo>
                  <a:lnTo>
                    <a:pt x="2038" y="294"/>
                  </a:lnTo>
                  <a:close/>
                  <a:moveTo>
                    <a:pt x="1843" y="294"/>
                  </a:moveTo>
                  <a:cubicBezTo>
                    <a:pt x="1843" y="245"/>
                    <a:pt x="1843" y="245"/>
                    <a:pt x="1843" y="245"/>
                  </a:cubicBezTo>
                  <a:cubicBezTo>
                    <a:pt x="1738" y="245"/>
                    <a:pt x="1738" y="245"/>
                    <a:pt x="1738" y="245"/>
                  </a:cubicBezTo>
                  <a:cubicBezTo>
                    <a:pt x="1738" y="0"/>
                    <a:pt x="1738" y="0"/>
                    <a:pt x="1738" y="0"/>
                  </a:cubicBezTo>
                  <a:cubicBezTo>
                    <a:pt x="1678" y="0"/>
                    <a:pt x="1678" y="0"/>
                    <a:pt x="1678" y="0"/>
                  </a:cubicBezTo>
                  <a:cubicBezTo>
                    <a:pt x="1678" y="294"/>
                    <a:pt x="1678" y="294"/>
                    <a:pt x="1678" y="294"/>
                  </a:cubicBezTo>
                  <a:lnTo>
                    <a:pt x="1843" y="294"/>
                  </a:lnTo>
                  <a:close/>
                  <a:moveTo>
                    <a:pt x="1532" y="250"/>
                  </a:moveTo>
                  <a:cubicBezTo>
                    <a:pt x="1509" y="250"/>
                    <a:pt x="1509" y="250"/>
                    <a:pt x="1509" y="250"/>
                  </a:cubicBezTo>
                  <a:cubicBezTo>
                    <a:pt x="1509" y="162"/>
                    <a:pt x="1509" y="162"/>
                    <a:pt x="1509" y="162"/>
                  </a:cubicBezTo>
                  <a:cubicBezTo>
                    <a:pt x="1534" y="162"/>
                    <a:pt x="1534" y="162"/>
                    <a:pt x="1534" y="162"/>
                  </a:cubicBezTo>
                  <a:cubicBezTo>
                    <a:pt x="1541" y="162"/>
                    <a:pt x="1547" y="162"/>
                    <a:pt x="1552" y="164"/>
                  </a:cubicBezTo>
                  <a:cubicBezTo>
                    <a:pt x="1558" y="165"/>
                    <a:pt x="1563" y="168"/>
                    <a:pt x="1567" y="171"/>
                  </a:cubicBezTo>
                  <a:cubicBezTo>
                    <a:pt x="1571" y="174"/>
                    <a:pt x="1574" y="179"/>
                    <a:pt x="1576" y="185"/>
                  </a:cubicBezTo>
                  <a:cubicBezTo>
                    <a:pt x="1578" y="190"/>
                    <a:pt x="1580" y="197"/>
                    <a:pt x="1580" y="206"/>
                  </a:cubicBezTo>
                  <a:cubicBezTo>
                    <a:pt x="1580" y="223"/>
                    <a:pt x="1575" y="235"/>
                    <a:pt x="1566" y="241"/>
                  </a:cubicBezTo>
                  <a:cubicBezTo>
                    <a:pt x="1558" y="247"/>
                    <a:pt x="1546" y="250"/>
                    <a:pt x="1532" y="250"/>
                  </a:cubicBezTo>
                  <a:close/>
                  <a:moveTo>
                    <a:pt x="1526" y="121"/>
                  </a:moveTo>
                  <a:cubicBezTo>
                    <a:pt x="1509" y="121"/>
                    <a:pt x="1509" y="121"/>
                    <a:pt x="1509" y="121"/>
                  </a:cubicBezTo>
                  <a:cubicBezTo>
                    <a:pt x="1509" y="44"/>
                    <a:pt x="1509" y="44"/>
                    <a:pt x="1509" y="44"/>
                  </a:cubicBezTo>
                  <a:cubicBezTo>
                    <a:pt x="1530" y="44"/>
                    <a:pt x="1530" y="44"/>
                    <a:pt x="1530" y="44"/>
                  </a:cubicBezTo>
                  <a:cubicBezTo>
                    <a:pt x="1545" y="44"/>
                    <a:pt x="1556" y="46"/>
                    <a:pt x="1563" y="52"/>
                  </a:cubicBezTo>
                  <a:cubicBezTo>
                    <a:pt x="1569" y="58"/>
                    <a:pt x="1573" y="68"/>
                    <a:pt x="1573" y="82"/>
                  </a:cubicBezTo>
                  <a:cubicBezTo>
                    <a:pt x="1573" y="96"/>
                    <a:pt x="1569" y="106"/>
                    <a:pt x="1562" y="112"/>
                  </a:cubicBezTo>
                  <a:cubicBezTo>
                    <a:pt x="1554" y="118"/>
                    <a:pt x="1542" y="121"/>
                    <a:pt x="1526" y="121"/>
                  </a:cubicBezTo>
                  <a:close/>
                  <a:moveTo>
                    <a:pt x="1549" y="294"/>
                  </a:moveTo>
                  <a:cubicBezTo>
                    <a:pt x="1567" y="294"/>
                    <a:pt x="1581" y="292"/>
                    <a:pt x="1593" y="287"/>
                  </a:cubicBezTo>
                  <a:cubicBezTo>
                    <a:pt x="1605" y="282"/>
                    <a:pt x="1614" y="276"/>
                    <a:pt x="1621" y="268"/>
                  </a:cubicBezTo>
                  <a:cubicBezTo>
                    <a:pt x="1629" y="260"/>
                    <a:pt x="1634" y="251"/>
                    <a:pt x="1637" y="241"/>
                  </a:cubicBezTo>
                  <a:cubicBezTo>
                    <a:pt x="1640" y="230"/>
                    <a:pt x="1641" y="219"/>
                    <a:pt x="1641" y="208"/>
                  </a:cubicBezTo>
                  <a:cubicBezTo>
                    <a:pt x="1641" y="188"/>
                    <a:pt x="1637" y="172"/>
                    <a:pt x="1627" y="161"/>
                  </a:cubicBezTo>
                  <a:cubicBezTo>
                    <a:pt x="1617" y="149"/>
                    <a:pt x="1604" y="142"/>
                    <a:pt x="1588" y="139"/>
                  </a:cubicBezTo>
                  <a:cubicBezTo>
                    <a:pt x="1588" y="139"/>
                    <a:pt x="1588" y="139"/>
                    <a:pt x="1588" y="139"/>
                  </a:cubicBezTo>
                  <a:cubicBezTo>
                    <a:pt x="1603" y="135"/>
                    <a:pt x="1614" y="127"/>
                    <a:pt x="1621" y="115"/>
                  </a:cubicBezTo>
                  <a:cubicBezTo>
                    <a:pt x="1629" y="104"/>
                    <a:pt x="1632" y="90"/>
                    <a:pt x="1632" y="74"/>
                  </a:cubicBezTo>
                  <a:cubicBezTo>
                    <a:pt x="1632" y="60"/>
                    <a:pt x="1630" y="49"/>
                    <a:pt x="1626" y="39"/>
                  </a:cubicBezTo>
                  <a:cubicBezTo>
                    <a:pt x="1622" y="29"/>
                    <a:pt x="1616" y="22"/>
                    <a:pt x="1609" y="16"/>
                  </a:cubicBezTo>
                  <a:cubicBezTo>
                    <a:pt x="1601" y="10"/>
                    <a:pt x="1592" y="6"/>
                    <a:pt x="1582" y="3"/>
                  </a:cubicBezTo>
                  <a:cubicBezTo>
                    <a:pt x="1572" y="1"/>
                    <a:pt x="1561" y="0"/>
                    <a:pt x="1549" y="0"/>
                  </a:cubicBezTo>
                  <a:cubicBezTo>
                    <a:pt x="1449" y="0"/>
                    <a:pt x="1449" y="0"/>
                    <a:pt x="1449" y="0"/>
                  </a:cubicBezTo>
                  <a:cubicBezTo>
                    <a:pt x="1449" y="294"/>
                    <a:pt x="1449" y="294"/>
                    <a:pt x="1449" y="294"/>
                  </a:cubicBezTo>
                  <a:lnTo>
                    <a:pt x="1549" y="294"/>
                  </a:lnTo>
                  <a:close/>
                  <a:moveTo>
                    <a:pt x="1343" y="183"/>
                  </a:moveTo>
                  <a:cubicBezTo>
                    <a:pt x="1285" y="183"/>
                    <a:pt x="1285" y="183"/>
                    <a:pt x="1285" y="183"/>
                  </a:cubicBezTo>
                  <a:cubicBezTo>
                    <a:pt x="1314" y="51"/>
                    <a:pt x="1314" y="51"/>
                    <a:pt x="1314" y="51"/>
                  </a:cubicBezTo>
                  <a:cubicBezTo>
                    <a:pt x="1315" y="51"/>
                    <a:pt x="1315" y="51"/>
                    <a:pt x="1315" y="51"/>
                  </a:cubicBezTo>
                  <a:lnTo>
                    <a:pt x="1343" y="183"/>
                  </a:lnTo>
                  <a:close/>
                  <a:moveTo>
                    <a:pt x="1261" y="294"/>
                  </a:moveTo>
                  <a:cubicBezTo>
                    <a:pt x="1275" y="232"/>
                    <a:pt x="1275" y="232"/>
                    <a:pt x="1275" y="232"/>
                  </a:cubicBezTo>
                  <a:cubicBezTo>
                    <a:pt x="1353" y="232"/>
                    <a:pt x="1353" y="232"/>
                    <a:pt x="1353" y="232"/>
                  </a:cubicBezTo>
                  <a:cubicBezTo>
                    <a:pt x="1367" y="294"/>
                    <a:pt x="1367" y="294"/>
                    <a:pt x="1367" y="294"/>
                  </a:cubicBezTo>
                  <a:cubicBezTo>
                    <a:pt x="1429" y="294"/>
                    <a:pt x="1429" y="294"/>
                    <a:pt x="1429" y="294"/>
                  </a:cubicBezTo>
                  <a:cubicBezTo>
                    <a:pt x="1351" y="0"/>
                    <a:pt x="1351" y="0"/>
                    <a:pt x="1351" y="0"/>
                  </a:cubicBezTo>
                  <a:cubicBezTo>
                    <a:pt x="1278" y="0"/>
                    <a:pt x="1278" y="0"/>
                    <a:pt x="1278" y="0"/>
                  </a:cubicBezTo>
                  <a:cubicBezTo>
                    <a:pt x="1200" y="294"/>
                    <a:pt x="1200" y="294"/>
                    <a:pt x="1200" y="294"/>
                  </a:cubicBezTo>
                  <a:lnTo>
                    <a:pt x="1261" y="294"/>
                  </a:lnTo>
                  <a:close/>
                  <a:moveTo>
                    <a:pt x="971" y="294"/>
                  </a:moveTo>
                  <a:cubicBezTo>
                    <a:pt x="971" y="59"/>
                    <a:pt x="971" y="59"/>
                    <a:pt x="971" y="59"/>
                  </a:cubicBezTo>
                  <a:cubicBezTo>
                    <a:pt x="972" y="59"/>
                    <a:pt x="972" y="59"/>
                    <a:pt x="972" y="59"/>
                  </a:cubicBezTo>
                  <a:cubicBezTo>
                    <a:pt x="1024" y="294"/>
                    <a:pt x="1024" y="294"/>
                    <a:pt x="1024" y="294"/>
                  </a:cubicBezTo>
                  <a:cubicBezTo>
                    <a:pt x="1070" y="294"/>
                    <a:pt x="1070" y="294"/>
                    <a:pt x="1070" y="294"/>
                  </a:cubicBezTo>
                  <a:cubicBezTo>
                    <a:pt x="1123" y="59"/>
                    <a:pt x="1123" y="59"/>
                    <a:pt x="1123" y="59"/>
                  </a:cubicBezTo>
                  <a:cubicBezTo>
                    <a:pt x="1123" y="59"/>
                    <a:pt x="1123" y="59"/>
                    <a:pt x="1123" y="59"/>
                  </a:cubicBezTo>
                  <a:cubicBezTo>
                    <a:pt x="1123" y="294"/>
                    <a:pt x="1123" y="294"/>
                    <a:pt x="1123" y="294"/>
                  </a:cubicBezTo>
                  <a:cubicBezTo>
                    <a:pt x="1178" y="294"/>
                    <a:pt x="1178" y="294"/>
                    <a:pt x="1178" y="294"/>
                  </a:cubicBezTo>
                  <a:cubicBezTo>
                    <a:pt x="1178" y="0"/>
                    <a:pt x="1178" y="0"/>
                    <a:pt x="1178" y="0"/>
                  </a:cubicBezTo>
                  <a:cubicBezTo>
                    <a:pt x="1090" y="0"/>
                    <a:pt x="1090" y="0"/>
                    <a:pt x="1090" y="0"/>
                  </a:cubicBezTo>
                  <a:cubicBezTo>
                    <a:pt x="1048" y="207"/>
                    <a:pt x="1048" y="207"/>
                    <a:pt x="1048" y="207"/>
                  </a:cubicBezTo>
                  <a:cubicBezTo>
                    <a:pt x="1047" y="207"/>
                    <a:pt x="1047" y="207"/>
                    <a:pt x="1047" y="207"/>
                  </a:cubicBezTo>
                  <a:cubicBezTo>
                    <a:pt x="1005" y="0"/>
                    <a:pt x="1005" y="0"/>
                    <a:pt x="1005" y="0"/>
                  </a:cubicBezTo>
                  <a:cubicBezTo>
                    <a:pt x="917" y="0"/>
                    <a:pt x="917" y="0"/>
                    <a:pt x="917" y="0"/>
                  </a:cubicBezTo>
                  <a:cubicBezTo>
                    <a:pt x="917" y="294"/>
                    <a:pt x="917" y="294"/>
                    <a:pt x="917" y="294"/>
                  </a:cubicBezTo>
                  <a:lnTo>
                    <a:pt x="971" y="294"/>
                  </a:lnTo>
                  <a:close/>
                  <a:moveTo>
                    <a:pt x="666" y="294"/>
                  </a:moveTo>
                  <a:cubicBezTo>
                    <a:pt x="666" y="59"/>
                    <a:pt x="666" y="59"/>
                    <a:pt x="666" y="59"/>
                  </a:cubicBezTo>
                  <a:cubicBezTo>
                    <a:pt x="667" y="59"/>
                    <a:pt x="667" y="59"/>
                    <a:pt x="667" y="59"/>
                  </a:cubicBezTo>
                  <a:cubicBezTo>
                    <a:pt x="719" y="294"/>
                    <a:pt x="719" y="294"/>
                    <a:pt x="719" y="294"/>
                  </a:cubicBezTo>
                  <a:cubicBezTo>
                    <a:pt x="765" y="294"/>
                    <a:pt x="765" y="294"/>
                    <a:pt x="765" y="294"/>
                  </a:cubicBezTo>
                  <a:cubicBezTo>
                    <a:pt x="818" y="59"/>
                    <a:pt x="818" y="59"/>
                    <a:pt x="818" y="59"/>
                  </a:cubicBezTo>
                  <a:cubicBezTo>
                    <a:pt x="819" y="59"/>
                    <a:pt x="819" y="59"/>
                    <a:pt x="819" y="59"/>
                  </a:cubicBezTo>
                  <a:cubicBezTo>
                    <a:pt x="819" y="294"/>
                    <a:pt x="819" y="294"/>
                    <a:pt x="819" y="294"/>
                  </a:cubicBezTo>
                  <a:cubicBezTo>
                    <a:pt x="873" y="294"/>
                    <a:pt x="873" y="294"/>
                    <a:pt x="873" y="294"/>
                  </a:cubicBezTo>
                  <a:cubicBezTo>
                    <a:pt x="873" y="0"/>
                    <a:pt x="873" y="0"/>
                    <a:pt x="873" y="0"/>
                  </a:cubicBezTo>
                  <a:cubicBezTo>
                    <a:pt x="785" y="0"/>
                    <a:pt x="785" y="0"/>
                    <a:pt x="785" y="0"/>
                  </a:cubicBezTo>
                  <a:cubicBezTo>
                    <a:pt x="743" y="207"/>
                    <a:pt x="743" y="207"/>
                    <a:pt x="743" y="207"/>
                  </a:cubicBezTo>
                  <a:cubicBezTo>
                    <a:pt x="742" y="207"/>
                    <a:pt x="742" y="207"/>
                    <a:pt x="742" y="207"/>
                  </a:cubicBezTo>
                  <a:cubicBezTo>
                    <a:pt x="700" y="0"/>
                    <a:pt x="700" y="0"/>
                    <a:pt x="700" y="0"/>
                  </a:cubicBezTo>
                  <a:cubicBezTo>
                    <a:pt x="612" y="0"/>
                    <a:pt x="612" y="0"/>
                    <a:pt x="612" y="0"/>
                  </a:cubicBezTo>
                  <a:cubicBezTo>
                    <a:pt x="612" y="294"/>
                    <a:pt x="612" y="294"/>
                    <a:pt x="612" y="294"/>
                  </a:cubicBezTo>
                  <a:lnTo>
                    <a:pt x="666" y="294"/>
                  </a:lnTo>
                  <a:close/>
                  <a:moveTo>
                    <a:pt x="504" y="183"/>
                  </a:moveTo>
                  <a:cubicBezTo>
                    <a:pt x="447" y="183"/>
                    <a:pt x="447" y="183"/>
                    <a:pt x="447" y="183"/>
                  </a:cubicBezTo>
                  <a:cubicBezTo>
                    <a:pt x="475" y="51"/>
                    <a:pt x="475" y="51"/>
                    <a:pt x="475" y="51"/>
                  </a:cubicBezTo>
                  <a:cubicBezTo>
                    <a:pt x="476" y="51"/>
                    <a:pt x="476" y="51"/>
                    <a:pt x="476" y="51"/>
                  </a:cubicBezTo>
                  <a:lnTo>
                    <a:pt x="504" y="183"/>
                  </a:lnTo>
                  <a:close/>
                  <a:moveTo>
                    <a:pt x="423" y="294"/>
                  </a:moveTo>
                  <a:cubicBezTo>
                    <a:pt x="436" y="232"/>
                    <a:pt x="436" y="232"/>
                    <a:pt x="436" y="232"/>
                  </a:cubicBezTo>
                  <a:cubicBezTo>
                    <a:pt x="514" y="232"/>
                    <a:pt x="514" y="232"/>
                    <a:pt x="514" y="232"/>
                  </a:cubicBezTo>
                  <a:cubicBezTo>
                    <a:pt x="528" y="294"/>
                    <a:pt x="528" y="294"/>
                    <a:pt x="528" y="294"/>
                  </a:cubicBezTo>
                  <a:cubicBezTo>
                    <a:pt x="590" y="294"/>
                    <a:pt x="590" y="294"/>
                    <a:pt x="590" y="294"/>
                  </a:cubicBezTo>
                  <a:cubicBezTo>
                    <a:pt x="512" y="0"/>
                    <a:pt x="512" y="0"/>
                    <a:pt x="512" y="0"/>
                  </a:cubicBezTo>
                  <a:cubicBezTo>
                    <a:pt x="439" y="0"/>
                    <a:pt x="439" y="0"/>
                    <a:pt x="439" y="0"/>
                  </a:cubicBezTo>
                  <a:cubicBezTo>
                    <a:pt x="361" y="294"/>
                    <a:pt x="361" y="294"/>
                    <a:pt x="361" y="294"/>
                  </a:cubicBezTo>
                  <a:lnTo>
                    <a:pt x="423" y="294"/>
                  </a:lnTo>
                  <a:close/>
                  <a:moveTo>
                    <a:pt x="355" y="294"/>
                  </a:moveTo>
                  <a:cubicBezTo>
                    <a:pt x="355" y="245"/>
                    <a:pt x="355" y="245"/>
                    <a:pt x="355" y="245"/>
                  </a:cubicBezTo>
                  <a:cubicBezTo>
                    <a:pt x="250" y="245"/>
                    <a:pt x="250" y="245"/>
                    <a:pt x="250" y="245"/>
                  </a:cubicBezTo>
                  <a:cubicBezTo>
                    <a:pt x="250" y="0"/>
                    <a:pt x="250" y="0"/>
                    <a:pt x="250" y="0"/>
                  </a:cubicBezTo>
                  <a:cubicBezTo>
                    <a:pt x="191" y="0"/>
                    <a:pt x="191" y="0"/>
                    <a:pt x="191" y="0"/>
                  </a:cubicBezTo>
                  <a:cubicBezTo>
                    <a:pt x="191" y="294"/>
                    <a:pt x="191" y="294"/>
                    <a:pt x="191" y="294"/>
                  </a:cubicBezTo>
                  <a:lnTo>
                    <a:pt x="355" y="294"/>
                  </a:lnTo>
                  <a:close/>
                  <a:moveTo>
                    <a:pt x="59" y="294"/>
                  </a:moveTo>
                  <a:cubicBezTo>
                    <a:pt x="59" y="166"/>
                    <a:pt x="59" y="166"/>
                    <a:pt x="59" y="166"/>
                  </a:cubicBezTo>
                  <a:cubicBezTo>
                    <a:pt x="158" y="166"/>
                    <a:pt x="158" y="166"/>
                    <a:pt x="158" y="166"/>
                  </a:cubicBezTo>
                  <a:cubicBezTo>
                    <a:pt x="158" y="118"/>
                    <a:pt x="158" y="118"/>
                    <a:pt x="158" y="118"/>
                  </a:cubicBezTo>
                  <a:cubicBezTo>
                    <a:pt x="59" y="118"/>
                    <a:pt x="59" y="118"/>
                    <a:pt x="59" y="118"/>
                  </a:cubicBezTo>
                  <a:cubicBezTo>
                    <a:pt x="59" y="48"/>
                    <a:pt x="59" y="48"/>
                    <a:pt x="59" y="48"/>
                  </a:cubicBezTo>
                  <a:cubicBezTo>
                    <a:pt x="164" y="48"/>
                    <a:pt x="164" y="48"/>
                    <a:pt x="164" y="48"/>
                  </a:cubicBezTo>
                  <a:cubicBezTo>
                    <a:pt x="164" y="0"/>
                    <a:pt x="164" y="0"/>
                    <a:pt x="164" y="0"/>
                  </a:cubicBezTo>
                  <a:cubicBezTo>
                    <a:pt x="0" y="0"/>
                    <a:pt x="0" y="0"/>
                    <a:pt x="0" y="0"/>
                  </a:cubicBezTo>
                  <a:cubicBezTo>
                    <a:pt x="0" y="294"/>
                    <a:pt x="0" y="294"/>
                    <a:pt x="0" y="294"/>
                  </a:cubicBezTo>
                  <a:lnTo>
                    <a:pt x="59" y="2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52">
              <a:extLst>
                <a:ext uri="{FF2B5EF4-FFF2-40B4-BE49-F238E27FC236}">
                  <a16:creationId xmlns="" xmlns:a16="http://schemas.microsoft.com/office/drawing/2014/main" id="{B6722021-0A36-45F6-948F-6571A8B2734A}"/>
                </a:ext>
              </a:extLst>
            </p:cNvPr>
            <p:cNvSpPr>
              <a:spLocks noChangeArrowheads="1"/>
            </p:cNvSpPr>
            <p:nvPr/>
          </p:nvSpPr>
          <p:spPr bwMode="auto">
            <a:xfrm>
              <a:off x="5576095" y="2509838"/>
              <a:ext cx="1175536"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00" dirty="0" err="1">
                  <a:solidFill>
                    <a:srgbClr val="000000"/>
                  </a:solidFill>
                  <a:latin typeface="Source Sans Pro" panose="020B0503030403020204" pitchFamily="34" charset="0"/>
                </a:rPr>
                <a:t>Compustable</a:t>
              </a:r>
              <a:r>
                <a:rPr lang="en-US" altLang="en-US" sz="700" dirty="0">
                  <a:solidFill>
                    <a:srgbClr val="000000"/>
                  </a:solidFill>
                  <a:latin typeface="Source Sans Pro" panose="020B0503030403020204" pitchFamily="34" charset="0"/>
                </a:rPr>
                <a:t> Liquids</a:t>
              </a:r>
              <a:endParaRPr lang="en-US" altLang="en-US" dirty="0">
                <a:latin typeface="Source Sans Pro" panose="020B0503030403020204" pitchFamily="34" charset="0"/>
              </a:endParaRPr>
            </a:p>
          </p:txBody>
        </p:sp>
        <p:sp>
          <p:nvSpPr>
            <p:cNvPr id="57" name="Rectangle 53">
              <a:extLst>
                <a:ext uri="{FF2B5EF4-FFF2-40B4-BE49-F238E27FC236}">
                  <a16:creationId xmlns="" xmlns:a16="http://schemas.microsoft.com/office/drawing/2014/main" id="{3B5F783E-4442-4A2C-A358-542E611375FC}"/>
                </a:ext>
              </a:extLst>
            </p:cNvPr>
            <p:cNvSpPr>
              <a:spLocks noChangeArrowheads="1"/>
            </p:cNvSpPr>
            <p:nvPr/>
          </p:nvSpPr>
          <p:spPr bwMode="auto">
            <a:xfrm>
              <a:off x="5576095" y="2657475"/>
              <a:ext cx="1049433"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00">
                  <a:solidFill>
                    <a:srgbClr val="000000"/>
                  </a:solidFill>
                  <a:latin typeface="Source Sans Pro" panose="020B0503030403020204" pitchFamily="34" charset="0"/>
                </a:rPr>
                <a:t>Flammable Liquids</a:t>
              </a:r>
              <a:endParaRPr lang="en-US" altLang="en-US">
                <a:latin typeface="Source Sans Pro" panose="020B0503030403020204" pitchFamily="34" charset="0"/>
              </a:endParaRPr>
            </a:p>
          </p:txBody>
        </p:sp>
        <p:sp>
          <p:nvSpPr>
            <p:cNvPr id="1061" name="Freeform 97">
              <a:extLst>
                <a:ext uri="{FF2B5EF4-FFF2-40B4-BE49-F238E27FC236}">
                  <a16:creationId xmlns="" xmlns:a16="http://schemas.microsoft.com/office/drawing/2014/main" id="{39EFE260-362C-497F-BE83-EE37718746FA}"/>
                </a:ext>
              </a:extLst>
            </p:cNvPr>
            <p:cNvSpPr>
              <a:spLocks/>
            </p:cNvSpPr>
            <p:nvPr/>
          </p:nvSpPr>
          <p:spPr bwMode="auto">
            <a:xfrm>
              <a:off x="7339013" y="2565400"/>
              <a:ext cx="587375" cy="587375"/>
            </a:xfrm>
            <a:custGeom>
              <a:avLst/>
              <a:gdLst>
                <a:gd name="T0" fmla="*/ 0 w 370"/>
                <a:gd name="T1" fmla="*/ 185 h 370"/>
                <a:gd name="T2" fmla="*/ 185 w 370"/>
                <a:gd name="T3" fmla="*/ 0 h 370"/>
                <a:gd name="T4" fmla="*/ 370 w 370"/>
                <a:gd name="T5" fmla="*/ 185 h 370"/>
                <a:gd name="T6" fmla="*/ 185 w 370"/>
                <a:gd name="T7" fmla="*/ 370 h 370"/>
                <a:gd name="T8" fmla="*/ 0 w 370"/>
                <a:gd name="T9" fmla="*/ 185 h 370"/>
              </a:gdLst>
              <a:ahLst/>
              <a:cxnLst>
                <a:cxn ang="0">
                  <a:pos x="T0" y="T1"/>
                </a:cxn>
                <a:cxn ang="0">
                  <a:pos x="T2" y="T3"/>
                </a:cxn>
                <a:cxn ang="0">
                  <a:pos x="T4" y="T5"/>
                </a:cxn>
                <a:cxn ang="0">
                  <a:pos x="T6" y="T7"/>
                </a:cxn>
                <a:cxn ang="0">
                  <a:pos x="T8" y="T9"/>
                </a:cxn>
              </a:cxnLst>
              <a:rect l="0" t="0" r="r" b="b"/>
              <a:pathLst>
                <a:path w="370" h="370">
                  <a:moveTo>
                    <a:pt x="0" y="185"/>
                  </a:moveTo>
                  <a:lnTo>
                    <a:pt x="185" y="0"/>
                  </a:lnTo>
                  <a:lnTo>
                    <a:pt x="370" y="185"/>
                  </a:lnTo>
                  <a:lnTo>
                    <a:pt x="185" y="370"/>
                  </a:lnTo>
                  <a:lnTo>
                    <a:pt x="0" y="18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2" name="Freeform 98">
              <a:extLst>
                <a:ext uri="{FF2B5EF4-FFF2-40B4-BE49-F238E27FC236}">
                  <a16:creationId xmlns="" xmlns:a16="http://schemas.microsoft.com/office/drawing/2014/main" id="{E3FEDACA-B6E2-4860-9D62-2837754132EF}"/>
                </a:ext>
              </a:extLst>
            </p:cNvPr>
            <p:cNvSpPr>
              <a:spLocks/>
            </p:cNvSpPr>
            <p:nvPr/>
          </p:nvSpPr>
          <p:spPr bwMode="auto">
            <a:xfrm>
              <a:off x="7339013" y="2565400"/>
              <a:ext cx="587375" cy="587375"/>
            </a:xfrm>
            <a:custGeom>
              <a:avLst/>
              <a:gdLst>
                <a:gd name="T0" fmla="*/ 0 w 370"/>
                <a:gd name="T1" fmla="*/ 185 h 370"/>
                <a:gd name="T2" fmla="*/ 185 w 370"/>
                <a:gd name="T3" fmla="*/ 0 h 370"/>
                <a:gd name="T4" fmla="*/ 370 w 370"/>
                <a:gd name="T5" fmla="*/ 185 h 370"/>
                <a:gd name="T6" fmla="*/ 185 w 370"/>
                <a:gd name="T7" fmla="*/ 370 h 370"/>
                <a:gd name="T8" fmla="*/ 0 w 370"/>
                <a:gd name="T9" fmla="*/ 185 h 370"/>
              </a:gdLst>
              <a:ahLst/>
              <a:cxnLst>
                <a:cxn ang="0">
                  <a:pos x="T0" y="T1"/>
                </a:cxn>
                <a:cxn ang="0">
                  <a:pos x="T2" y="T3"/>
                </a:cxn>
                <a:cxn ang="0">
                  <a:pos x="T4" y="T5"/>
                </a:cxn>
                <a:cxn ang="0">
                  <a:pos x="T6" y="T7"/>
                </a:cxn>
                <a:cxn ang="0">
                  <a:pos x="T8" y="T9"/>
                </a:cxn>
              </a:cxnLst>
              <a:rect l="0" t="0" r="r" b="b"/>
              <a:pathLst>
                <a:path w="370" h="370">
                  <a:moveTo>
                    <a:pt x="0" y="185"/>
                  </a:moveTo>
                  <a:lnTo>
                    <a:pt x="185" y="0"/>
                  </a:lnTo>
                  <a:lnTo>
                    <a:pt x="370" y="185"/>
                  </a:lnTo>
                  <a:lnTo>
                    <a:pt x="185" y="370"/>
                  </a:lnTo>
                  <a:lnTo>
                    <a:pt x="0" y="18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3" name="Freeform 99">
              <a:extLst>
                <a:ext uri="{FF2B5EF4-FFF2-40B4-BE49-F238E27FC236}">
                  <a16:creationId xmlns="" xmlns:a16="http://schemas.microsoft.com/office/drawing/2014/main" id="{33EEA3F1-C79D-4B1B-A10F-B0CAE79F3047}"/>
                </a:ext>
              </a:extLst>
            </p:cNvPr>
            <p:cNvSpPr>
              <a:spLocks/>
            </p:cNvSpPr>
            <p:nvPr/>
          </p:nvSpPr>
          <p:spPr bwMode="auto">
            <a:xfrm>
              <a:off x="7327900" y="2554288"/>
              <a:ext cx="609600" cy="609600"/>
            </a:xfrm>
            <a:custGeom>
              <a:avLst/>
              <a:gdLst>
                <a:gd name="T0" fmla="*/ 7 w 384"/>
                <a:gd name="T1" fmla="*/ 192 h 384"/>
                <a:gd name="T2" fmla="*/ 11 w 384"/>
                <a:gd name="T3" fmla="*/ 196 h 384"/>
                <a:gd name="T4" fmla="*/ 192 w 384"/>
                <a:gd name="T5" fmla="*/ 15 h 384"/>
                <a:gd name="T6" fmla="*/ 370 w 384"/>
                <a:gd name="T7" fmla="*/ 192 h 384"/>
                <a:gd name="T8" fmla="*/ 192 w 384"/>
                <a:gd name="T9" fmla="*/ 370 h 384"/>
                <a:gd name="T10" fmla="*/ 11 w 384"/>
                <a:gd name="T11" fmla="*/ 188 h 384"/>
                <a:gd name="T12" fmla="*/ 7 w 384"/>
                <a:gd name="T13" fmla="*/ 192 h 384"/>
                <a:gd name="T14" fmla="*/ 11 w 384"/>
                <a:gd name="T15" fmla="*/ 196 h 384"/>
                <a:gd name="T16" fmla="*/ 7 w 384"/>
                <a:gd name="T17" fmla="*/ 192 h 384"/>
                <a:gd name="T18" fmla="*/ 4 w 384"/>
                <a:gd name="T19" fmla="*/ 196 h 384"/>
                <a:gd name="T20" fmla="*/ 192 w 384"/>
                <a:gd name="T21" fmla="*/ 384 h 384"/>
                <a:gd name="T22" fmla="*/ 384 w 384"/>
                <a:gd name="T23" fmla="*/ 192 h 384"/>
                <a:gd name="T24" fmla="*/ 192 w 384"/>
                <a:gd name="T25" fmla="*/ 0 h 384"/>
                <a:gd name="T26" fmla="*/ 0 w 384"/>
                <a:gd name="T27" fmla="*/ 192 h 384"/>
                <a:gd name="T28" fmla="*/ 4 w 384"/>
                <a:gd name="T29" fmla="*/ 196 h 384"/>
                <a:gd name="T30" fmla="*/ 7 w 384"/>
                <a:gd name="T31" fmla="*/ 19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4" h="384">
                  <a:moveTo>
                    <a:pt x="7" y="192"/>
                  </a:moveTo>
                  <a:lnTo>
                    <a:pt x="11" y="196"/>
                  </a:lnTo>
                  <a:lnTo>
                    <a:pt x="192" y="15"/>
                  </a:lnTo>
                  <a:lnTo>
                    <a:pt x="370" y="192"/>
                  </a:lnTo>
                  <a:lnTo>
                    <a:pt x="192" y="370"/>
                  </a:lnTo>
                  <a:lnTo>
                    <a:pt x="11" y="188"/>
                  </a:lnTo>
                  <a:lnTo>
                    <a:pt x="7" y="192"/>
                  </a:lnTo>
                  <a:lnTo>
                    <a:pt x="11" y="196"/>
                  </a:lnTo>
                  <a:lnTo>
                    <a:pt x="7" y="192"/>
                  </a:lnTo>
                  <a:lnTo>
                    <a:pt x="4" y="196"/>
                  </a:lnTo>
                  <a:lnTo>
                    <a:pt x="192" y="384"/>
                  </a:lnTo>
                  <a:lnTo>
                    <a:pt x="384" y="192"/>
                  </a:lnTo>
                  <a:lnTo>
                    <a:pt x="192" y="0"/>
                  </a:lnTo>
                  <a:lnTo>
                    <a:pt x="0" y="192"/>
                  </a:lnTo>
                  <a:lnTo>
                    <a:pt x="4" y="196"/>
                  </a:lnTo>
                  <a:lnTo>
                    <a:pt x="7" y="1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4" name="Freeform 100">
              <a:extLst>
                <a:ext uri="{FF2B5EF4-FFF2-40B4-BE49-F238E27FC236}">
                  <a16:creationId xmlns="" xmlns:a16="http://schemas.microsoft.com/office/drawing/2014/main" id="{6364CF60-7BD6-4713-BDE4-CD8791413E06}"/>
                </a:ext>
              </a:extLst>
            </p:cNvPr>
            <p:cNvSpPr>
              <a:spLocks/>
            </p:cNvSpPr>
            <p:nvPr/>
          </p:nvSpPr>
          <p:spPr bwMode="auto">
            <a:xfrm>
              <a:off x="7327900" y="2554288"/>
              <a:ext cx="609600" cy="609600"/>
            </a:xfrm>
            <a:custGeom>
              <a:avLst/>
              <a:gdLst>
                <a:gd name="T0" fmla="*/ 7 w 384"/>
                <a:gd name="T1" fmla="*/ 192 h 384"/>
                <a:gd name="T2" fmla="*/ 11 w 384"/>
                <a:gd name="T3" fmla="*/ 196 h 384"/>
                <a:gd name="T4" fmla="*/ 192 w 384"/>
                <a:gd name="T5" fmla="*/ 15 h 384"/>
                <a:gd name="T6" fmla="*/ 370 w 384"/>
                <a:gd name="T7" fmla="*/ 192 h 384"/>
                <a:gd name="T8" fmla="*/ 192 w 384"/>
                <a:gd name="T9" fmla="*/ 370 h 384"/>
                <a:gd name="T10" fmla="*/ 11 w 384"/>
                <a:gd name="T11" fmla="*/ 188 h 384"/>
                <a:gd name="T12" fmla="*/ 7 w 384"/>
                <a:gd name="T13" fmla="*/ 192 h 384"/>
                <a:gd name="T14" fmla="*/ 11 w 384"/>
                <a:gd name="T15" fmla="*/ 196 h 384"/>
                <a:gd name="T16" fmla="*/ 7 w 384"/>
                <a:gd name="T17" fmla="*/ 192 h 384"/>
                <a:gd name="T18" fmla="*/ 4 w 384"/>
                <a:gd name="T19" fmla="*/ 196 h 384"/>
                <a:gd name="T20" fmla="*/ 192 w 384"/>
                <a:gd name="T21" fmla="*/ 384 h 384"/>
                <a:gd name="T22" fmla="*/ 384 w 384"/>
                <a:gd name="T23" fmla="*/ 192 h 384"/>
                <a:gd name="T24" fmla="*/ 192 w 384"/>
                <a:gd name="T25" fmla="*/ 0 h 384"/>
                <a:gd name="T26" fmla="*/ 0 w 384"/>
                <a:gd name="T27" fmla="*/ 192 h 384"/>
                <a:gd name="T28" fmla="*/ 4 w 384"/>
                <a:gd name="T29" fmla="*/ 196 h 384"/>
                <a:gd name="T30" fmla="*/ 7 w 384"/>
                <a:gd name="T31" fmla="*/ 19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4" h="384">
                  <a:moveTo>
                    <a:pt x="7" y="192"/>
                  </a:moveTo>
                  <a:lnTo>
                    <a:pt x="11" y="196"/>
                  </a:lnTo>
                  <a:lnTo>
                    <a:pt x="192" y="15"/>
                  </a:lnTo>
                  <a:lnTo>
                    <a:pt x="370" y="192"/>
                  </a:lnTo>
                  <a:lnTo>
                    <a:pt x="192" y="370"/>
                  </a:lnTo>
                  <a:lnTo>
                    <a:pt x="11" y="188"/>
                  </a:lnTo>
                  <a:lnTo>
                    <a:pt x="7" y="192"/>
                  </a:lnTo>
                  <a:lnTo>
                    <a:pt x="11" y="196"/>
                  </a:lnTo>
                  <a:lnTo>
                    <a:pt x="7" y="192"/>
                  </a:lnTo>
                  <a:lnTo>
                    <a:pt x="4" y="196"/>
                  </a:lnTo>
                  <a:lnTo>
                    <a:pt x="192" y="384"/>
                  </a:lnTo>
                  <a:lnTo>
                    <a:pt x="384" y="192"/>
                  </a:lnTo>
                  <a:lnTo>
                    <a:pt x="192" y="0"/>
                  </a:lnTo>
                  <a:lnTo>
                    <a:pt x="0" y="192"/>
                  </a:lnTo>
                  <a:lnTo>
                    <a:pt x="4" y="196"/>
                  </a:lnTo>
                  <a:lnTo>
                    <a:pt x="7" y="1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 name="Freeform 101">
              <a:extLst>
                <a:ext uri="{FF2B5EF4-FFF2-40B4-BE49-F238E27FC236}">
                  <a16:creationId xmlns="" xmlns:a16="http://schemas.microsoft.com/office/drawing/2014/main" id="{BB33F8EA-9EF7-4AB9-BB2D-660647B5F7FF}"/>
                </a:ext>
              </a:extLst>
            </p:cNvPr>
            <p:cNvSpPr>
              <a:spLocks/>
            </p:cNvSpPr>
            <p:nvPr/>
          </p:nvSpPr>
          <p:spPr bwMode="auto">
            <a:xfrm>
              <a:off x="7607300" y="3016250"/>
              <a:ext cx="49213" cy="77788"/>
            </a:xfrm>
            <a:custGeom>
              <a:avLst/>
              <a:gdLst>
                <a:gd name="T0" fmla="*/ 69 w 137"/>
                <a:gd name="T1" fmla="*/ 212 h 212"/>
                <a:gd name="T2" fmla="*/ 120 w 137"/>
                <a:gd name="T3" fmla="*/ 197 h 212"/>
                <a:gd name="T4" fmla="*/ 137 w 137"/>
                <a:gd name="T5" fmla="*/ 146 h 212"/>
                <a:gd name="T6" fmla="*/ 130 w 137"/>
                <a:gd name="T7" fmla="*/ 116 h 212"/>
                <a:gd name="T8" fmla="*/ 104 w 137"/>
                <a:gd name="T9" fmla="*/ 100 h 212"/>
                <a:gd name="T10" fmla="*/ 104 w 137"/>
                <a:gd name="T11" fmla="*/ 99 h 212"/>
                <a:gd name="T12" fmla="*/ 118 w 137"/>
                <a:gd name="T13" fmla="*/ 93 h 212"/>
                <a:gd name="T14" fmla="*/ 127 w 137"/>
                <a:gd name="T15" fmla="*/ 83 h 212"/>
                <a:gd name="T16" fmla="*/ 132 w 137"/>
                <a:gd name="T17" fmla="*/ 71 h 212"/>
                <a:gd name="T18" fmla="*/ 133 w 137"/>
                <a:gd name="T19" fmla="*/ 58 h 212"/>
                <a:gd name="T20" fmla="*/ 130 w 137"/>
                <a:gd name="T21" fmla="*/ 33 h 212"/>
                <a:gd name="T22" fmla="*/ 120 w 137"/>
                <a:gd name="T23" fmla="*/ 15 h 212"/>
                <a:gd name="T24" fmla="*/ 99 w 137"/>
                <a:gd name="T25" fmla="*/ 4 h 212"/>
                <a:gd name="T26" fmla="*/ 68 w 137"/>
                <a:gd name="T27" fmla="*/ 0 h 212"/>
                <a:gd name="T28" fmla="*/ 19 w 137"/>
                <a:gd name="T29" fmla="*/ 15 h 212"/>
                <a:gd name="T30" fmla="*/ 2 w 137"/>
                <a:gd name="T31" fmla="*/ 63 h 212"/>
                <a:gd name="T32" fmla="*/ 52 w 137"/>
                <a:gd name="T33" fmla="*/ 63 h 212"/>
                <a:gd name="T34" fmla="*/ 55 w 137"/>
                <a:gd name="T35" fmla="*/ 40 h 212"/>
                <a:gd name="T36" fmla="*/ 66 w 137"/>
                <a:gd name="T37" fmla="*/ 34 h 212"/>
                <a:gd name="T38" fmla="*/ 77 w 137"/>
                <a:gd name="T39" fmla="*/ 39 h 212"/>
                <a:gd name="T40" fmla="*/ 80 w 137"/>
                <a:gd name="T41" fmla="*/ 57 h 212"/>
                <a:gd name="T42" fmla="*/ 79 w 137"/>
                <a:gd name="T43" fmla="*/ 72 h 212"/>
                <a:gd name="T44" fmla="*/ 74 w 137"/>
                <a:gd name="T45" fmla="*/ 81 h 212"/>
                <a:gd name="T46" fmla="*/ 67 w 137"/>
                <a:gd name="T47" fmla="*/ 85 h 212"/>
                <a:gd name="T48" fmla="*/ 56 w 137"/>
                <a:gd name="T49" fmla="*/ 86 h 212"/>
                <a:gd name="T50" fmla="*/ 48 w 137"/>
                <a:gd name="T51" fmla="*/ 86 h 212"/>
                <a:gd name="T52" fmla="*/ 48 w 137"/>
                <a:gd name="T53" fmla="*/ 120 h 212"/>
                <a:gd name="T54" fmla="*/ 62 w 137"/>
                <a:gd name="T55" fmla="*/ 120 h 212"/>
                <a:gd name="T56" fmla="*/ 77 w 137"/>
                <a:gd name="T57" fmla="*/ 126 h 212"/>
                <a:gd name="T58" fmla="*/ 82 w 137"/>
                <a:gd name="T59" fmla="*/ 146 h 212"/>
                <a:gd name="T60" fmla="*/ 82 w 137"/>
                <a:gd name="T61" fmla="*/ 162 h 212"/>
                <a:gd name="T62" fmla="*/ 80 w 137"/>
                <a:gd name="T63" fmla="*/ 172 h 212"/>
                <a:gd name="T64" fmla="*/ 75 w 137"/>
                <a:gd name="T65" fmla="*/ 177 h 212"/>
                <a:gd name="T66" fmla="*/ 67 w 137"/>
                <a:gd name="T67" fmla="*/ 179 h 212"/>
                <a:gd name="T68" fmla="*/ 55 w 137"/>
                <a:gd name="T69" fmla="*/ 171 h 212"/>
                <a:gd name="T70" fmla="*/ 52 w 137"/>
                <a:gd name="T71" fmla="*/ 161 h 212"/>
                <a:gd name="T72" fmla="*/ 51 w 137"/>
                <a:gd name="T73" fmla="*/ 146 h 212"/>
                <a:gd name="T74" fmla="*/ 0 w 137"/>
                <a:gd name="T75" fmla="*/ 146 h 212"/>
                <a:gd name="T76" fmla="*/ 4 w 137"/>
                <a:gd name="T77" fmla="*/ 178 h 212"/>
                <a:gd name="T78" fmla="*/ 17 w 137"/>
                <a:gd name="T79" fmla="*/ 198 h 212"/>
                <a:gd name="T80" fmla="*/ 38 w 137"/>
                <a:gd name="T81" fmla="*/ 209 h 212"/>
                <a:gd name="T82" fmla="*/ 69 w 137"/>
                <a:gd name="T83"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7" h="212">
                  <a:moveTo>
                    <a:pt x="69" y="212"/>
                  </a:moveTo>
                  <a:cubicBezTo>
                    <a:pt x="92" y="212"/>
                    <a:pt x="109" y="207"/>
                    <a:pt x="120" y="197"/>
                  </a:cubicBezTo>
                  <a:cubicBezTo>
                    <a:pt x="131" y="186"/>
                    <a:pt x="137" y="169"/>
                    <a:pt x="137" y="146"/>
                  </a:cubicBezTo>
                  <a:cubicBezTo>
                    <a:pt x="137" y="134"/>
                    <a:pt x="135" y="124"/>
                    <a:pt x="130" y="116"/>
                  </a:cubicBezTo>
                  <a:cubicBezTo>
                    <a:pt x="125" y="108"/>
                    <a:pt x="116" y="102"/>
                    <a:pt x="104" y="100"/>
                  </a:cubicBezTo>
                  <a:cubicBezTo>
                    <a:pt x="104" y="99"/>
                    <a:pt x="104" y="99"/>
                    <a:pt x="104" y="99"/>
                  </a:cubicBezTo>
                  <a:cubicBezTo>
                    <a:pt x="110" y="98"/>
                    <a:pt x="114" y="96"/>
                    <a:pt x="118" y="93"/>
                  </a:cubicBezTo>
                  <a:cubicBezTo>
                    <a:pt x="122" y="90"/>
                    <a:pt x="125" y="87"/>
                    <a:pt x="127" y="83"/>
                  </a:cubicBezTo>
                  <a:cubicBezTo>
                    <a:pt x="129" y="79"/>
                    <a:pt x="131" y="75"/>
                    <a:pt x="132" y="71"/>
                  </a:cubicBezTo>
                  <a:cubicBezTo>
                    <a:pt x="133" y="66"/>
                    <a:pt x="133" y="62"/>
                    <a:pt x="133" y="58"/>
                  </a:cubicBezTo>
                  <a:cubicBezTo>
                    <a:pt x="133" y="49"/>
                    <a:pt x="132" y="40"/>
                    <a:pt x="130" y="33"/>
                  </a:cubicBezTo>
                  <a:cubicBezTo>
                    <a:pt x="128" y="26"/>
                    <a:pt x="125" y="20"/>
                    <a:pt x="120" y="15"/>
                  </a:cubicBezTo>
                  <a:cubicBezTo>
                    <a:pt x="115" y="10"/>
                    <a:pt x="108" y="6"/>
                    <a:pt x="99" y="4"/>
                  </a:cubicBezTo>
                  <a:cubicBezTo>
                    <a:pt x="91" y="1"/>
                    <a:pt x="80" y="0"/>
                    <a:pt x="68" y="0"/>
                  </a:cubicBezTo>
                  <a:cubicBezTo>
                    <a:pt x="46" y="0"/>
                    <a:pt x="30" y="5"/>
                    <a:pt x="19" y="15"/>
                  </a:cubicBezTo>
                  <a:cubicBezTo>
                    <a:pt x="8" y="25"/>
                    <a:pt x="3" y="41"/>
                    <a:pt x="2" y="63"/>
                  </a:cubicBezTo>
                  <a:cubicBezTo>
                    <a:pt x="52" y="63"/>
                    <a:pt x="52" y="63"/>
                    <a:pt x="52" y="63"/>
                  </a:cubicBezTo>
                  <a:cubicBezTo>
                    <a:pt x="52" y="52"/>
                    <a:pt x="53" y="45"/>
                    <a:pt x="55" y="40"/>
                  </a:cubicBezTo>
                  <a:cubicBezTo>
                    <a:pt x="57" y="36"/>
                    <a:pt x="61" y="34"/>
                    <a:pt x="66" y="34"/>
                  </a:cubicBezTo>
                  <a:cubicBezTo>
                    <a:pt x="71" y="34"/>
                    <a:pt x="75" y="36"/>
                    <a:pt x="77" y="39"/>
                  </a:cubicBezTo>
                  <a:cubicBezTo>
                    <a:pt x="79" y="42"/>
                    <a:pt x="80" y="48"/>
                    <a:pt x="80" y="57"/>
                  </a:cubicBezTo>
                  <a:cubicBezTo>
                    <a:pt x="80" y="63"/>
                    <a:pt x="80" y="68"/>
                    <a:pt x="79" y="72"/>
                  </a:cubicBezTo>
                  <a:cubicBezTo>
                    <a:pt x="78" y="75"/>
                    <a:pt x="76" y="78"/>
                    <a:pt x="74" y="81"/>
                  </a:cubicBezTo>
                  <a:cubicBezTo>
                    <a:pt x="72" y="83"/>
                    <a:pt x="70" y="84"/>
                    <a:pt x="67" y="85"/>
                  </a:cubicBezTo>
                  <a:cubicBezTo>
                    <a:pt x="64" y="86"/>
                    <a:pt x="61" y="86"/>
                    <a:pt x="56" y="86"/>
                  </a:cubicBezTo>
                  <a:cubicBezTo>
                    <a:pt x="48" y="86"/>
                    <a:pt x="48" y="86"/>
                    <a:pt x="48" y="86"/>
                  </a:cubicBezTo>
                  <a:cubicBezTo>
                    <a:pt x="48" y="120"/>
                    <a:pt x="48" y="120"/>
                    <a:pt x="48" y="120"/>
                  </a:cubicBezTo>
                  <a:cubicBezTo>
                    <a:pt x="62" y="120"/>
                    <a:pt x="62" y="120"/>
                    <a:pt x="62" y="120"/>
                  </a:cubicBezTo>
                  <a:cubicBezTo>
                    <a:pt x="69" y="120"/>
                    <a:pt x="74" y="122"/>
                    <a:pt x="77" y="126"/>
                  </a:cubicBezTo>
                  <a:cubicBezTo>
                    <a:pt x="81" y="129"/>
                    <a:pt x="82" y="136"/>
                    <a:pt x="82" y="146"/>
                  </a:cubicBezTo>
                  <a:cubicBezTo>
                    <a:pt x="82" y="153"/>
                    <a:pt x="82" y="158"/>
                    <a:pt x="82" y="162"/>
                  </a:cubicBezTo>
                  <a:cubicBezTo>
                    <a:pt x="81" y="167"/>
                    <a:pt x="81" y="170"/>
                    <a:pt x="80" y="172"/>
                  </a:cubicBezTo>
                  <a:cubicBezTo>
                    <a:pt x="78" y="175"/>
                    <a:pt x="77" y="176"/>
                    <a:pt x="75" y="177"/>
                  </a:cubicBezTo>
                  <a:cubicBezTo>
                    <a:pt x="73" y="178"/>
                    <a:pt x="70" y="179"/>
                    <a:pt x="67" y="179"/>
                  </a:cubicBezTo>
                  <a:cubicBezTo>
                    <a:pt x="61" y="179"/>
                    <a:pt x="57" y="176"/>
                    <a:pt x="55" y="171"/>
                  </a:cubicBezTo>
                  <a:cubicBezTo>
                    <a:pt x="54" y="168"/>
                    <a:pt x="53" y="165"/>
                    <a:pt x="52" y="161"/>
                  </a:cubicBezTo>
                  <a:cubicBezTo>
                    <a:pt x="51" y="157"/>
                    <a:pt x="51" y="152"/>
                    <a:pt x="51" y="146"/>
                  </a:cubicBezTo>
                  <a:cubicBezTo>
                    <a:pt x="0" y="146"/>
                    <a:pt x="0" y="146"/>
                    <a:pt x="0" y="146"/>
                  </a:cubicBezTo>
                  <a:cubicBezTo>
                    <a:pt x="0" y="159"/>
                    <a:pt x="1" y="169"/>
                    <a:pt x="4" y="178"/>
                  </a:cubicBezTo>
                  <a:cubicBezTo>
                    <a:pt x="7" y="186"/>
                    <a:pt x="11" y="193"/>
                    <a:pt x="17" y="198"/>
                  </a:cubicBezTo>
                  <a:cubicBezTo>
                    <a:pt x="22" y="204"/>
                    <a:pt x="30" y="207"/>
                    <a:pt x="38" y="209"/>
                  </a:cubicBezTo>
                  <a:cubicBezTo>
                    <a:pt x="47" y="211"/>
                    <a:pt x="57" y="212"/>
                    <a:pt x="69" y="2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6" name="Rectangle 103">
              <a:extLst>
                <a:ext uri="{FF2B5EF4-FFF2-40B4-BE49-F238E27FC236}">
                  <a16:creationId xmlns="" xmlns:a16="http://schemas.microsoft.com/office/drawing/2014/main" id="{C4BDA719-20A6-420F-81F7-6278ED5FEA4F}"/>
                </a:ext>
              </a:extLst>
            </p:cNvPr>
            <p:cNvSpPr>
              <a:spLocks noChangeArrowheads="1"/>
            </p:cNvSpPr>
            <p:nvPr/>
          </p:nvSpPr>
          <p:spPr bwMode="auto">
            <a:xfrm>
              <a:off x="7583488" y="2770188"/>
              <a:ext cx="100013" cy="9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7" name="Freeform 104">
              <a:extLst>
                <a:ext uri="{FF2B5EF4-FFF2-40B4-BE49-F238E27FC236}">
                  <a16:creationId xmlns="" xmlns:a16="http://schemas.microsoft.com/office/drawing/2014/main" id="{EC17BEA7-6104-449F-B8F5-BE3350E5B949}"/>
                </a:ext>
              </a:extLst>
            </p:cNvPr>
            <p:cNvSpPr>
              <a:spLocks noEditPoints="1"/>
            </p:cNvSpPr>
            <p:nvPr/>
          </p:nvSpPr>
          <p:spPr bwMode="auto">
            <a:xfrm>
              <a:off x="7392988" y="2827338"/>
              <a:ext cx="481013" cy="61913"/>
            </a:xfrm>
            <a:custGeom>
              <a:avLst/>
              <a:gdLst>
                <a:gd name="T0" fmla="*/ 1248 w 1310"/>
                <a:gd name="T1" fmla="*/ 97 h 172"/>
                <a:gd name="T2" fmla="*/ 1248 w 1310"/>
                <a:gd name="T3" fmla="*/ 31 h 172"/>
                <a:gd name="T4" fmla="*/ 1215 w 1310"/>
                <a:gd name="T5" fmla="*/ 170 h 172"/>
                <a:gd name="T6" fmla="*/ 1140 w 1310"/>
                <a:gd name="T7" fmla="*/ 142 h 172"/>
                <a:gd name="T8" fmla="*/ 1200 w 1310"/>
                <a:gd name="T9" fmla="*/ 170 h 172"/>
                <a:gd name="T10" fmla="*/ 1025 w 1310"/>
                <a:gd name="T11" fmla="*/ 95 h 172"/>
                <a:gd name="T12" fmla="*/ 1051 w 1310"/>
                <a:gd name="T13" fmla="*/ 120 h 172"/>
                <a:gd name="T14" fmla="*/ 1011 w 1310"/>
                <a:gd name="T15" fmla="*/ 72 h 172"/>
                <a:gd name="T16" fmla="*/ 1047 w 1310"/>
                <a:gd name="T17" fmla="*/ 50 h 172"/>
                <a:gd name="T18" fmla="*/ 1058 w 1310"/>
                <a:gd name="T19" fmla="*/ 166 h 172"/>
                <a:gd name="T20" fmla="*/ 1078 w 1310"/>
                <a:gd name="T21" fmla="*/ 94 h 172"/>
                <a:gd name="T22" fmla="*/ 1081 w 1310"/>
                <a:gd name="T23" fmla="*/ 45 h 172"/>
                <a:gd name="T24" fmla="*/ 1033 w 1310"/>
                <a:gd name="T25" fmla="*/ 3 h 172"/>
                <a:gd name="T26" fmla="*/ 952 w 1310"/>
                <a:gd name="T27" fmla="*/ 170 h 172"/>
                <a:gd name="T28" fmla="*/ 952 w 1310"/>
                <a:gd name="T29" fmla="*/ 170 h 172"/>
                <a:gd name="T30" fmla="*/ 903 w 1310"/>
                <a:gd name="T31" fmla="*/ 3 h 172"/>
                <a:gd name="T32" fmla="*/ 833 w 1310"/>
                <a:gd name="T33" fmla="*/ 170 h 172"/>
                <a:gd name="T34" fmla="*/ 789 w 1310"/>
                <a:gd name="T35" fmla="*/ 122 h 172"/>
                <a:gd name="T36" fmla="*/ 757 w 1310"/>
                <a:gd name="T37" fmla="*/ 78 h 172"/>
                <a:gd name="T38" fmla="*/ 715 w 1310"/>
                <a:gd name="T39" fmla="*/ 37 h 172"/>
                <a:gd name="T40" fmla="*/ 747 w 1310"/>
                <a:gd name="T41" fmla="*/ 31 h 172"/>
                <a:gd name="T42" fmla="*/ 780 w 1310"/>
                <a:gd name="T43" fmla="*/ 24 h 172"/>
                <a:gd name="T44" fmla="*/ 694 w 1310"/>
                <a:gd name="T45" fmla="*/ 12 h 172"/>
                <a:gd name="T46" fmla="*/ 705 w 1310"/>
                <a:gd name="T47" fmla="*/ 91 h 172"/>
                <a:gd name="T48" fmla="*/ 752 w 1310"/>
                <a:gd name="T49" fmla="*/ 118 h 172"/>
                <a:gd name="T50" fmla="*/ 723 w 1310"/>
                <a:gd name="T51" fmla="*/ 146 h 172"/>
                <a:gd name="T52" fmla="*/ 712 w 1310"/>
                <a:gd name="T53" fmla="*/ 118 h 172"/>
                <a:gd name="T54" fmla="*/ 731 w 1310"/>
                <a:gd name="T55" fmla="*/ 172 h 172"/>
                <a:gd name="T56" fmla="*/ 659 w 1310"/>
                <a:gd name="T57" fmla="*/ 145 h 172"/>
                <a:gd name="T58" fmla="*/ 630 w 1310"/>
                <a:gd name="T59" fmla="*/ 119 h 172"/>
                <a:gd name="T60" fmla="*/ 610 w 1310"/>
                <a:gd name="T61" fmla="*/ 148 h 172"/>
                <a:gd name="T62" fmla="*/ 591 w 1310"/>
                <a:gd name="T63" fmla="*/ 119 h 172"/>
                <a:gd name="T64" fmla="*/ 562 w 1310"/>
                <a:gd name="T65" fmla="*/ 146 h 172"/>
                <a:gd name="T66" fmla="*/ 477 w 1310"/>
                <a:gd name="T67" fmla="*/ 145 h 172"/>
                <a:gd name="T68" fmla="*/ 488 w 1310"/>
                <a:gd name="T69" fmla="*/ 96 h 172"/>
                <a:gd name="T70" fmla="*/ 496 w 1310"/>
                <a:gd name="T71" fmla="*/ 140 h 172"/>
                <a:gd name="T72" fmla="*/ 464 w 1310"/>
                <a:gd name="T73" fmla="*/ 28 h 172"/>
                <a:gd name="T74" fmla="*/ 493 w 1310"/>
                <a:gd name="T75" fmla="*/ 67 h 172"/>
                <a:gd name="T76" fmla="*/ 527 w 1310"/>
                <a:gd name="T77" fmla="*/ 155 h 172"/>
                <a:gd name="T78" fmla="*/ 508 w 1310"/>
                <a:gd name="T79" fmla="*/ 82 h 172"/>
                <a:gd name="T80" fmla="*/ 530 w 1310"/>
                <a:gd name="T81" fmla="*/ 25 h 172"/>
                <a:gd name="T82" fmla="*/ 430 w 1310"/>
                <a:gd name="T83" fmla="*/ 3 h 172"/>
                <a:gd name="T84" fmla="*/ 289 w 1310"/>
                <a:gd name="T85" fmla="*/ 37 h 172"/>
                <a:gd name="T86" fmla="*/ 375 w 1310"/>
                <a:gd name="T87" fmla="*/ 37 h 172"/>
                <a:gd name="T88" fmla="*/ 406 w 1310"/>
                <a:gd name="T89" fmla="*/ 3 h 172"/>
                <a:gd name="T90" fmla="*/ 308 w 1310"/>
                <a:gd name="T91" fmla="*/ 3 h 172"/>
                <a:gd name="T92" fmla="*/ 181 w 1310"/>
                <a:gd name="T93" fmla="*/ 148 h 172"/>
                <a:gd name="T94" fmla="*/ 158 w 1310"/>
                <a:gd name="T95" fmla="*/ 86 h 172"/>
                <a:gd name="T96" fmla="*/ 181 w 1310"/>
                <a:gd name="T97" fmla="*/ 25 h 172"/>
                <a:gd name="T98" fmla="*/ 204 w 1310"/>
                <a:gd name="T99" fmla="*/ 86 h 172"/>
                <a:gd name="T100" fmla="*/ 181 w 1310"/>
                <a:gd name="T101" fmla="*/ 148 h 172"/>
                <a:gd name="T102" fmla="*/ 236 w 1310"/>
                <a:gd name="T103" fmla="*/ 121 h 172"/>
                <a:gd name="T104" fmla="*/ 211 w 1310"/>
                <a:gd name="T105" fmla="*/ 7 h 172"/>
                <a:gd name="T106" fmla="*/ 127 w 1310"/>
                <a:gd name="T107" fmla="*/ 52 h 172"/>
                <a:gd name="T108" fmla="*/ 151 w 1310"/>
                <a:gd name="T109" fmla="*/ 166 h 172"/>
                <a:gd name="T110" fmla="*/ 99 w 1310"/>
                <a:gd name="T111" fmla="*/ 153 h 172"/>
                <a:gd name="T112" fmla="*/ 74 w 1310"/>
                <a:gd name="T113" fmla="*/ 128 h 172"/>
                <a:gd name="T114" fmla="*/ 45 w 1310"/>
                <a:gd name="T115" fmla="*/ 146 h 172"/>
                <a:gd name="T116" fmla="*/ 34 w 1310"/>
                <a:gd name="T117" fmla="*/ 59 h 172"/>
                <a:gd name="T118" fmla="*/ 70 w 1310"/>
                <a:gd name="T119" fmla="*/ 33 h 172"/>
                <a:gd name="T120" fmla="*/ 100 w 1310"/>
                <a:gd name="T121" fmla="*/ 21 h 172"/>
                <a:gd name="T122" fmla="*/ 9 w 1310"/>
                <a:gd name="T123" fmla="*/ 24 h 172"/>
                <a:gd name="T124" fmla="*/ 9 w 1310"/>
                <a:gd name="T125" fmla="*/ 14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10" h="172">
                  <a:moveTo>
                    <a:pt x="1310" y="170"/>
                  </a:moveTo>
                  <a:cubicBezTo>
                    <a:pt x="1310" y="142"/>
                    <a:pt x="1310" y="142"/>
                    <a:pt x="1310" y="142"/>
                  </a:cubicBezTo>
                  <a:cubicBezTo>
                    <a:pt x="1248" y="142"/>
                    <a:pt x="1248" y="142"/>
                    <a:pt x="1248" y="142"/>
                  </a:cubicBezTo>
                  <a:cubicBezTo>
                    <a:pt x="1248" y="97"/>
                    <a:pt x="1248" y="97"/>
                    <a:pt x="1248" y="97"/>
                  </a:cubicBezTo>
                  <a:cubicBezTo>
                    <a:pt x="1304" y="97"/>
                    <a:pt x="1304" y="97"/>
                    <a:pt x="1304" y="97"/>
                  </a:cubicBezTo>
                  <a:cubicBezTo>
                    <a:pt x="1304" y="70"/>
                    <a:pt x="1304" y="70"/>
                    <a:pt x="1304" y="70"/>
                  </a:cubicBezTo>
                  <a:cubicBezTo>
                    <a:pt x="1248" y="70"/>
                    <a:pt x="1248" y="70"/>
                    <a:pt x="1248" y="70"/>
                  </a:cubicBezTo>
                  <a:cubicBezTo>
                    <a:pt x="1248" y="31"/>
                    <a:pt x="1248" y="31"/>
                    <a:pt x="1248" y="31"/>
                  </a:cubicBezTo>
                  <a:cubicBezTo>
                    <a:pt x="1307" y="31"/>
                    <a:pt x="1307" y="31"/>
                    <a:pt x="1307" y="31"/>
                  </a:cubicBezTo>
                  <a:cubicBezTo>
                    <a:pt x="1307" y="3"/>
                    <a:pt x="1307" y="3"/>
                    <a:pt x="1307" y="3"/>
                  </a:cubicBezTo>
                  <a:cubicBezTo>
                    <a:pt x="1215" y="3"/>
                    <a:pt x="1215" y="3"/>
                    <a:pt x="1215" y="3"/>
                  </a:cubicBezTo>
                  <a:cubicBezTo>
                    <a:pt x="1215" y="170"/>
                    <a:pt x="1215" y="170"/>
                    <a:pt x="1215" y="170"/>
                  </a:cubicBezTo>
                  <a:lnTo>
                    <a:pt x="1310" y="170"/>
                  </a:lnTo>
                  <a:close/>
                  <a:moveTo>
                    <a:pt x="1200" y="170"/>
                  </a:moveTo>
                  <a:cubicBezTo>
                    <a:pt x="1200" y="142"/>
                    <a:pt x="1200" y="142"/>
                    <a:pt x="1200" y="142"/>
                  </a:cubicBezTo>
                  <a:cubicBezTo>
                    <a:pt x="1140" y="142"/>
                    <a:pt x="1140" y="142"/>
                    <a:pt x="1140" y="142"/>
                  </a:cubicBezTo>
                  <a:cubicBezTo>
                    <a:pt x="1140" y="3"/>
                    <a:pt x="1140" y="3"/>
                    <a:pt x="1140" y="3"/>
                  </a:cubicBezTo>
                  <a:cubicBezTo>
                    <a:pt x="1107" y="3"/>
                    <a:pt x="1107" y="3"/>
                    <a:pt x="1107" y="3"/>
                  </a:cubicBezTo>
                  <a:cubicBezTo>
                    <a:pt x="1107" y="170"/>
                    <a:pt x="1107" y="170"/>
                    <a:pt x="1107" y="170"/>
                  </a:cubicBezTo>
                  <a:cubicBezTo>
                    <a:pt x="1200" y="170"/>
                    <a:pt x="1200" y="170"/>
                    <a:pt x="1200" y="170"/>
                  </a:cubicBezTo>
                  <a:close/>
                  <a:moveTo>
                    <a:pt x="1024" y="145"/>
                  </a:moveTo>
                  <a:cubicBezTo>
                    <a:pt x="1011" y="145"/>
                    <a:pt x="1011" y="145"/>
                    <a:pt x="1011" y="145"/>
                  </a:cubicBezTo>
                  <a:cubicBezTo>
                    <a:pt x="1011" y="95"/>
                    <a:pt x="1011" y="95"/>
                    <a:pt x="1011" y="95"/>
                  </a:cubicBezTo>
                  <a:cubicBezTo>
                    <a:pt x="1025" y="95"/>
                    <a:pt x="1025" y="95"/>
                    <a:pt x="1025" y="95"/>
                  </a:cubicBezTo>
                  <a:cubicBezTo>
                    <a:pt x="1029" y="95"/>
                    <a:pt x="1032" y="95"/>
                    <a:pt x="1036" y="96"/>
                  </a:cubicBezTo>
                  <a:cubicBezTo>
                    <a:pt x="1038" y="97"/>
                    <a:pt x="1041" y="98"/>
                    <a:pt x="1044" y="100"/>
                  </a:cubicBezTo>
                  <a:cubicBezTo>
                    <a:pt x="1046" y="102"/>
                    <a:pt x="1048" y="105"/>
                    <a:pt x="1049" y="108"/>
                  </a:cubicBezTo>
                  <a:cubicBezTo>
                    <a:pt x="1050" y="111"/>
                    <a:pt x="1051" y="115"/>
                    <a:pt x="1051" y="120"/>
                  </a:cubicBezTo>
                  <a:cubicBezTo>
                    <a:pt x="1051" y="129"/>
                    <a:pt x="1048" y="136"/>
                    <a:pt x="1043" y="140"/>
                  </a:cubicBezTo>
                  <a:cubicBezTo>
                    <a:pt x="1038" y="143"/>
                    <a:pt x="1032" y="145"/>
                    <a:pt x="1024" y="145"/>
                  </a:cubicBezTo>
                  <a:close/>
                  <a:moveTo>
                    <a:pt x="1020" y="72"/>
                  </a:moveTo>
                  <a:cubicBezTo>
                    <a:pt x="1011" y="72"/>
                    <a:pt x="1011" y="72"/>
                    <a:pt x="1011" y="72"/>
                  </a:cubicBezTo>
                  <a:cubicBezTo>
                    <a:pt x="1011" y="28"/>
                    <a:pt x="1011" y="28"/>
                    <a:pt x="1011" y="28"/>
                  </a:cubicBezTo>
                  <a:cubicBezTo>
                    <a:pt x="1023" y="28"/>
                    <a:pt x="1023" y="28"/>
                    <a:pt x="1023" y="28"/>
                  </a:cubicBezTo>
                  <a:cubicBezTo>
                    <a:pt x="1031" y="28"/>
                    <a:pt x="1037" y="30"/>
                    <a:pt x="1041" y="33"/>
                  </a:cubicBezTo>
                  <a:cubicBezTo>
                    <a:pt x="1045" y="36"/>
                    <a:pt x="1047" y="42"/>
                    <a:pt x="1047" y="50"/>
                  </a:cubicBezTo>
                  <a:cubicBezTo>
                    <a:pt x="1047" y="58"/>
                    <a:pt x="1045" y="63"/>
                    <a:pt x="1041" y="67"/>
                  </a:cubicBezTo>
                  <a:cubicBezTo>
                    <a:pt x="1037" y="70"/>
                    <a:pt x="1030" y="72"/>
                    <a:pt x="1020" y="72"/>
                  </a:cubicBezTo>
                  <a:close/>
                  <a:moveTo>
                    <a:pt x="1034" y="170"/>
                  </a:moveTo>
                  <a:cubicBezTo>
                    <a:pt x="1044" y="170"/>
                    <a:pt x="1052" y="168"/>
                    <a:pt x="1058" y="166"/>
                  </a:cubicBezTo>
                  <a:cubicBezTo>
                    <a:pt x="1065" y="163"/>
                    <a:pt x="1070" y="159"/>
                    <a:pt x="1075" y="155"/>
                  </a:cubicBezTo>
                  <a:cubicBezTo>
                    <a:pt x="1079" y="151"/>
                    <a:pt x="1082" y="145"/>
                    <a:pt x="1083" y="140"/>
                  </a:cubicBezTo>
                  <a:cubicBezTo>
                    <a:pt x="1085" y="134"/>
                    <a:pt x="1086" y="127"/>
                    <a:pt x="1086" y="121"/>
                  </a:cubicBezTo>
                  <a:cubicBezTo>
                    <a:pt x="1086" y="110"/>
                    <a:pt x="1083" y="101"/>
                    <a:pt x="1078" y="94"/>
                  </a:cubicBezTo>
                  <a:cubicBezTo>
                    <a:pt x="1072" y="87"/>
                    <a:pt x="1065" y="83"/>
                    <a:pt x="1056" y="82"/>
                  </a:cubicBezTo>
                  <a:cubicBezTo>
                    <a:pt x="1056" y="82"/>
                    <a:pt x="1056" y="82"/>
                    <a:pt x="1056" y="82"/>
                  </a:cubicBezTo>
                  <a:cubicBezTo>
                    <a:pt x="1064" y="79"/>
                    <a:pt x="1070" y="75"/>
                    <a:pt x="1074" y="69"/>
                  </a:cubicBezTo>
                  <a:cubicBezTo>
                    <a:pt x="1079" y="62"/>
                    <a:pt x="1081" y="54"/>
                    <a:pt x="1081" y="45"/>
                  </a:cubicBezTo>
                  <a:cubicBezTo>
                    <a:pt x="1081" y="38"/>
                    <a:pt x="1080" y="31"/>
                    <a:pt x="1077" y="25"/>
                  </a:cubicBezTo>
                  <a:cubicBezTo>
                    <a:pt x="1075" y="20"/>
                    <a:pt x="1072" y="16"/>
                    <a:pt x="1067" y="12"/>
                  </a:cubicBezTo>
                  <a:cubicBezTo>
                    <a:pt x="1063" y="9"/>
                    <a:pt x="1058" y="7"/>
                    <a:pt x="1052" y="5"/>
                  </a:cubicBezTo>
                  <a:cubicBezTo>
                    <a:pt x="1047" y="4"/>
                    <a:pt x="1040" y="3"/>
                    <a:pt x="1033" y="3"/>
                  </a:cubicBezTo>
                  <a:cubicBezTo>
                    <a:pt x="977" y="3"/>
                    <a:pt x="977" y="3"/>
                    <a:pt x="977" y="3"/>
                  </a:cubicBezTo>
                  <a:cubicBezTo>
                    <a:pt x="977" y="170"/>
                    <a:pt x="977" y="170"/>
                    <a:pt x="977" y="170"/>
                  </a:cubicBezTo>
                  <a:lnTo>
                    <a:pt x="1034" y="170"/>
                  </a:lnTo>
                  <a:close/>
                  <a:moveTo>
                    <a:pt x="952" y="170"/>
                  </a:moveTo>
                  <a:cubicBezTo>
                    <a:pt x="952" y="3"/>
                    <a:pt x="952" y="3"/>
                    <a:pt x="952" y="3"/>
                  </a:cubicBezTo>
                  <a:cubicBezTo>
                    <a:pt x="919" y="3"/>
                    <a:pt x="919" y="3"/>
                    <a:pt x="919" y="3"/>
                  </a:cubicBezTo>
                  <a:cubicBezTo>
                    <a:pt x="919" y="170"/>
                    <a:pt x="919" y="170"/>
                    <a:pt x="919" y="170"/>
                  </a:cubicBezTo>
                  <a:cubicBezTo>
                    <a:pt x="952" y="170"/>
                    <a:pt x="952" y="170"/>
                    <a:pt x="952" y="170"/>
                  </a:cubicBezTo>
                  <a:close/>
                  <a:moveTo>
                    <a:pt x="867" y="170"/>
                  </a:moveTo>
                  <a:cubicBezTo>
                    <a:pt x="867" y="31"/>
                    <a:pt x="867" y="31"/>
                    <a:pt x="867" y="31"/>
                  </a:cubicBezTo>
                  <a:cubicBezTo>
                    <a:pt x="903" y="31"/>
                    <a:pt x="903" y="31"/>
                    <a:pt x="903" y="31"/>
                  </a:cubicBezTo>
                  <a:cubicBezTo>
                    <a:pt x="903" y="3"/>
                    <a:pt x="903" y="3"/>
                    <a:pt x="903" y="3"/>
                  </a:cubicBezTo>
                  <a:cubicBezTo>
                    <a:pt x="797" y="3"/>
                    <a:pt x="797" y="3"/>
                    <a:pt x="797" y="3"/>
                  </a:cubicBezTo>
                  <a:cubicBezTo>
                    <a:pt x="797" y="31"/>
                    <a:pt x="797" y="31"/>
                    <a:pt x="797" y="31"/>
                  </a:cubicBezTo>
                  <a:cubicBezTo>
                    <a:pt x="833" y="31"/>
                    <a:pt x="833" y="31"/>
                    <a:pt x="833" y="31"/>
                  </a:cubicBezTo>
                  <a:cubicBezTo>
                    <a:pt x="833" y="170"/>
                    <a:pt x="833" y="170"/>
                    <a:pt x="833" y="170"/>
                  </a:cubicBezTo>
                  <a:lnTo>
                    <a:pt x="867" y="170"/>
                  </a:lnTo>
                  <a:close/>
                  <a:moveTo>
                    <a:pt x="731" y="172"/>
                  </a:moveTo>
                  <a:cubicBezTo>
                    <a:pt x="749" y="172"/>
                    <a:pt x="763" y="168"/>
                    <a:pt x="773" y="160"/>
                  </a:cubicBezTo>
                  <a:cubicBezTo>
                    <a:pt x="784" y="152"/>
                    <a:pt x="789" y="139"/>
                    <a:pt x="789" y="122"/>
                  </a:cubicBezTo>
                  <a:cubicBezTo>
                    <a:pt x="789" y="117"/>
                    <a:pt x="788" y="112"/>
                    <a:pt x="787" y="108"/>
                  </a:cubicBezTo>
                  <a:cubicBezTo>
                    <a:pt x="786" y="104"/>
                    <a:pt x="785" y="100"/>
                    <a:pt x="782" y="96"/>
                  </a:cubicBezTo>
                  <a:cubicBezTo>
                    <a:pt x="780" y="93"/>
                    <a:pt x="777" y="90"/>
                    <a:pt x="773" y="87"/>
                  </a:cubicBezTo>
                  <a:cubicBezTo>
                    <a:pt x="769" y="84"/>
                    <a:pt x="763" y="81"/>
                    <a:pt x="757" y="78"/>
                  </a:cubicBezTo>
                  <a:cubicBezTo>
                    <a:pt x="731" y="67"/>
                    <a:pt x="731" y="67"/>
                    <a:pt x="731" y="67"/>
                  </a:cubicBezTo>
                  <a:cubicBezTo>
                    <a:pt x="724" y="64"/>
                    <a:pt x="719" y="60"/>
                    <a:pt x="717" y="57"/>
                  </a:cubicBezTo>
                  <a:cubicBezTo>
                    <a:pt x="715" y="53"/>
                    <a:pt x="714" y="49"/>
                    <a:pt x="714" y="44"/>
                  </a:cubicBezTo>
                  <a:cubicBezTo>
                    <a:pt x="714" y="42"/>
                    <a:pt x="714" y="39"/>
                    <a:pt x="715" y="37"/>
                  </a:cubicBezTo>
                  <a:cubicBezTo>
                    <a:pt x="715" y="35"/>
                    <a:pt x="716" y="32"/>
                    <a:pt x="718" y="31"/>
                  </a:cubicBezTo>
                  <a:cubicBezTo>
                    <a:pt x="719" y="29"/>
                    <a:pt x="721" y="27"/>
                    <a:pt x="724" y="26"/>
                  </a:cubicBezTo>
                  <a:cubicBezTo>
                    <a:pt x="726" y="25"/>
                    <a:pt x="729" y="25"/>
                    <a:pt x="733" y="25"/>
                  </a:cubicBezTo>
                  <a:cubicBezTo>
                    <a:pt x="740" y="25"/>
                    <a:pt x="744" y="27"/>
                    <a:pt x="747" y="31"/>
                  </a:cubicBezTo>
                  <a:cubicBezTo>
                    <a:pt x="750" y="35"/>
                    <a:pt x="751" y="42"/>
                    <a:pt x="751" y="49"/>
                  </a:cubicBezTo>
                  <a:cubicBezTo>
                    <a:pt x="783" y="49"/>
                    <a:pt x="783" y="49"/>
                    <a:pt x="783" y="49"/>
                  </a:cubicBezTo>
                  <a:cubicBezTo>
                    <a:pt x="783" y="45"/>
                    <a:pt x="783" y="45"/>
                    <a:pt x="783" y="45"/>
                  </a:cubicBezTo>
                  <a:cubicBezTo>
                    <a:pt x="783" y="37"/>
                    <a:pt x="782" y="30"/>
                    <a:pt x="780" y="24"/>
                  </a:cubicBezTo>
                  <a:cubicBezTo>
                    <a:pt x="777" y="19"/>
                    <a:pt x="773" y="14"/>
                    <a:pt x="769" y="10"/>
                  </a:cubicBezTo>
                  <a:cubicBezTo>
                    <a:pt x="764" y="7"/>
                    <a:pt x="759" y="4"/>
                    <a:pt x="753" y="3"/>
                  </a:cubicBezTo>
                  <a:cubicBezTo>
                    <a:pt x="746" y="1"/>
                    <a:pt x="739" y="0"/>
                    <a:pt x="732" y="0"/>
                  </a:cubicBezTo>
                  <a:cubicBezTo>
                    <a:pt x="716" y="0"/>
                    <a:pt x="703" y="4"/>
                    <a:pt x="694" y="12"/>
                  </a:cubicBezTo>
                  <a:cubicBezTo>
                    <a:pt x="685" y="20"/>
                    <a:pt x="680" y="33"/>
                    <a:pt x="680" y="49"/>
                  </a:cubicBezTo>
                  <a:cubicBezTo>
                    <a:pt x="680" y="56"/>
                    <a:pt x="681" y="62"/>
                    <a:pt x="683" y="67"/>
                  </a:cubicBezTo>
                  <a:cubicBezTo>
                    <a:pt x="685" y="72"/>
                    <a:pt x="687" y="77"/>
                    <a:pt x="691" y="81"/>
                  </a:cubicBezTo>
                  <a:cubicBezTo>
                    <a:pt x="695" y="85"/>
                    <a:pt x="699" y="88"/>
                    <a:pt x="705" y="91"/>
                  </a:cubicBezTo>
                  <a:cubicBezTo>
                    <a:pt x="710" y="94"/>
                    <a:pt x="717" y="97"/>
                    <a:pt x="724" y="99"/>
                  </a:cubicBezTo>
                  <a:cubicBezTo>
                    <a:pt x="730" y="101"/>
                    <a:pt x="734" y="103"/>
                    <a:pt x="738" y="105"/>
                  </a:cubicBezTo>
                  <a:cubicBezTo>
                    <a:pt x="742" y="107"/>
                    <a:pt x="745" y="109"/>
                    <a:pt x="747" y="111"/>
                  </a:cubicBezTo>
                  <a:cubicBezTo>
                    <a:pt x="750" y="113"/>
                    <a:pt x="751" y="115"/>
                    <a:pt x="752" y="118"/>
                  </a:cubicBezTo>
                  <a:cubicBezTo>
                    <a:pt x="753" y="121"/>
                    <a:pt x="754" y="124"/>
                    <a:pt x="754" y="128"/>
                  </a:cubicBezTo>
                  <a:cubicBezTo>
                    <a:pt x="754" y="135"/>
                    <a:pt x="752" y="140"/>
                    <a:pt x="748" y="143"/>
                  </a:cubicBezTo>
                  <a:cubicBezTo>
                    <a:pt x="744" y="147"/>
                    <a:pt x="739" y="148"/>
                    <a:pt x="734" y="148"/>
                  </a:cubicBezTo>
                  <a:cubicBezTo>
                    <a:pt x="729" y="148"/>
                    <a:pt x="726" y="148"/>
                    <a:pt x="723" y="146"/>
                  </a:cubicBezTo>
                  <a:cubicBezTo>
                    <a:pt x="720" y="145"/>
                    <a:pt x="718" y="143"/>
                    <a:pt x="716" y="141"/>
                  </a:cubicBezTo>
                  <a:cubicBezTo>
                    <a:pt x="714" y="139"/>
                    <a:pt x="713" y="136"/>
                    <a:pt x="713" y="133"/>
                  </a:cubicBezTo>
                  <a:cubicBezTo>
                    <a:pt x="712" y="130"/>
                    <a:pt x="712" y="126"/>
                    <a:pt x="712" y="123"/>
                  </a:cubicBezTo>
                  <a:cubicBezTo>
                    <a:pt x="712" y="118"/>
                    <a:pt x="712" y="118"/>
                    <a:pt x="712" y="118"/>
                  </a:cubicBezTo>
                  <a:cubicBezTo>
                    <a:pt x="678" y="118"/>
                    <a:pt x="678" y="118"/>
                    <a:pt x="678" y="118"/>
                  </a:cubicBezTo>
                  <a:cubicBezTo>
                    <a:pt x="678" y="124"/>
                    <a:pt x="678" y="124"/>
                    <a:pt x="678" y="124"/>
                  </a:cubicBezTo>
                  <a:cubicBezTo>
                    <a:pt x="678" y="140"/>
                    <a:pt x="682" y="152"/>
                    <a:pt x="690" y="160"/>
                  </a:cubicBezTo>
                  <a:cubicBezTo>
                    <a:pt x="699" y="168"/>
                    <a:pt x="712" y="172"/>
                    <a:pt x="731" y="172"/>
                  </a:cubicBezTo>
                  <a:close/>
                  <a:moveTo>
                    <a:pt x="610" y="172"/>
                  </a:moveTo>
                  <a:cubicBezTo>
                    <a:pt x="617" y="172"/>
                    <a:pt x="624" y="171"/>
                    <a:pt x="630" y="170"/>
                  </a:cubicBezTo>
                  <a:cubicBezTo>
                    <a:pt x="637" y="169"/>
                    <a:pt x="642" y="166"/>
                    <a:pt x="647" y="162"/>
                  </a:cubicBezTo>
                  <a:cubicBezTo>
                    <a:pt x="652" y="158"/>
                    <a:pt x="656" y="152"/>
                    <a:pt x="659" y="145"/>
                  </a:cubicBezTo>
                  <a:cubicBezTo>
                    <a:pt x="662" y="139"/>
                    <a:pt x="663" y="130"/>
                    <a:pt x="663" y="119"/>
                  </a:cubicBezTo>
                  <a:cubicBezTo>
                    <a:pt x="663" y="3"/>
                    <a:pt x="663" y="3"/>
                    <a:pt x="663" y="3"/>
                  </a:cubicBezTo>
                  <a:cubicBezTo>
                    <a:pt x="630" y="3"/>
                    <a:pt x="630" y="3"/>
                    <a:pt x="630" y="3"/>
                  </a:cubicBezTo>
                  <a:cubicBezTo>
                    <a:pt x="630" y="119"/>
                    <a:pt x="630" y="119"/>
                    <a:pt x="630" y="119"/>
                  </a:cubicBezTo>
                  <a:cubicBezTo>
                    <a:pt x="630" y="123"/>
                    <a:pt x="630" y="127"/>
                    <a:pt x="629" y="131"/>
                  </a:cubicBezTo>
                  <a:cubicBezTo>
                    <a:pt x="629" y="134"/>
                    <a:pt x="628" y="137"/>
                    <a:pt x="626" y="140"/>
                  </a:cubicBezTo>
                  <a:cubicBezTo>
                    <a:pt x="625" y="142"/>
                    <a:pt x="623" y="144"/>
                    <a:pt x="620" y="146"/>
                  </a:cubicBezTo>
                  <a:cubicBezTo>
                    <a:pt x="618" y="147"/>
                    <a:pt x="614" y="148"/>
                    <a:pt x="610" y="148"/>
                  </a:cubicBezTo>
                  <a:cubicBezTo>
                    <a:pt x="607" y="148"/>
                    <a:pt x="603" y="147"/>
                    <a:pt x="601" y="146"/>
                  </a:cubicBezTo>
                  <a:cubicBezTo>
                    <a:pt x="598" y="144"/>
                    <a:pt x="596" y="142"/>
                    <a:pt x="595" y="140"/>
                  </a:cubicBezTo>
                  <a:cubicBezTo>
                    <a:pt x="593" y="137"/>
                    <a:pt x="592" y="134"/>
                    <a:pt x="592" y="131"/>
                  </a:cubicBezTo>
                  <a:cubicBezTo>
                    <a:pt x="591" y="127"/>
                    <a:pt x="591" y="123"/>
                    <a:pt x="591" y="119"/>
                  </a:cubicBezTo>
                  <a:cubicBezTo>
                    <a:pt x="591" y="3"/>
                    <a:pt x="591" y="3"/>
                    <a:pt x="591" y="3"/>
                  </a:cubicBezTo>
                  <a:cubicBezTo>
                    <a:pt x="557" y="3"/>
                    <a:pt x="557" y="3"/>
                    <a:pt x="557" y="3"/>
                  </a:cubicBezTo>
                  <a:cubicBezTo>
                    <a:pt x="557" y="119"/>
                    <a:pt x="557" y="119"/>
                    <a:pt x="557" y="119"/>
                  </a:cubicBezTo>
                  <a:cubicBezTo>
                    <a:pt x="557" y="130"/>
                    <a:pt x="559" y="140"/>
                    <a:pt x="562" y="146"/>
                  </a:cubicBezTo>
                  <a:cubicBezTo>
                    <a:pt x="565" y="153"/>
                    <a:pt x="569" y="159"/>
                    <a:pt x="574" y="163"/>
                  </a:cubicBezTo>
                  <a:cubicBezTo>
                    <a:pt x="579" y="166"/>
                    <a:pt x="584" y="169"/>
                    <a:pt x="591" y="170"/>
                  </a:cubicBezTo>
                  <a:cubicBezTo>
                    <a:pt x="597" y="172"/>
                    <a:pt x="604" y="172"/>
                    <a:pt x="610" y="172"/>
                  </a:cubicBezTo>
                  <a:close/>
                  <a:moveTo>
                    <a:pt x="477" y="145"/>
                  </a:moveTo>
                  <a:cubicBezTo>
                    <a:pt x="464" y="145"/>
                    <a:pt x="464" y="145"/>
                    <a:pt x="464" y="145"/>
                  </a:cubicBezTo>
                  <a:cubicBezTo>
                    <a:pt x="464" y="95"/>
                    <a:pt x="464" y="95"/>
                    <a:pt x="464" y="95"/>
                  </a:cubicBezTo>
                  <a:cubicBezTo>
                    <a:pt x="478" y="95"/>
                    <a:pt x="478" y="95"/>
                    <a:pt x="478" y="95"/>
                  </a:cubicBezTo>
                  <a:cubicBezTo>
                    <a:pt x="482" y="95"/>
                    <a:pt x="485" y="95"/>
                    <a:pt x="488" y="96"/>
                  </a:cubicBezTo>
                  <a:cubicBezTo>
                    <a:pt x="491" y="97"/>
                    <a:pt x="494" y="98"/>
                    <a:pt x="496" y="100"/>
                  </a:cubicBezTo>
                  <a:cubicBezTo>
                    <a:pt x="498" y="102"/>
                    <a:pt x="500" y="105"/>
                    <a:pt x="502" y="108"/>
                  </a:cubicBezTo>
                  <a:cubicBezTo>
                    <a:pt x="503" y="111"/>
                    <a:pt x="504" y="115"/>
                    <a:pt x="504" y="120"/>
                  </a:cubicBezTo>
                  <a:cubicBezTo>
                    <a:pt x="504" y="129"/>
                    <a:pt x="501" y="136"/>
                    <a:pt x="496" y="140"/>
                  </a:cubicBezTo>
                  <a:cubicBezTo>
                    <a:pt x="491" y="143"/>
                    <a:pt x="485" y="145"/>
                    <a:pt x="477" y="145"/>
                  </a:cubicBezTo>
                  <a:close/>
                  <a:moveTo>
                    <a:pt x="473" y="72"/>
                  </a:moveTo>
                  <a:cubicBezTo>
                    <a:pt x="464" y="72"/>
                    <a:pt x="464" y="72"/>
                    <a:pt x="464" y="72"/>
                  </a:cubicBezTo>
                  <a:cubicBezTo>
                    <a:pt x="464" y="28"/>
                    <a:pt x="464" y="28"/>
                    <a:pt x="464" y="28"/>
                  </a:cubicBezTo>
                  <a:cubicBezTo>
                    <a:pt x="476" y="28"/>
                    <a:pt x="476" y="28"/>
                    <a:pt x="476" y="28"/>
                  </a:cubicBezTo>
                  <a:cubicBezTo>
                    <a:pt x="484" y="28"/>
                    <a:pt x="490" y="30"/>
                    <a:pt x="494" y="33"/>
                  </a:cubicBezTo>
                  <a:cubicBezTo>
                    <a:pt x="498" y="36"/>
                    <a:pt x="500" y="42"/>
                    <a:pt x="500" y="50"/>
                  </a:cubicBezTo>
                  <a:cubicBezTo>
                    <a:pt x="500" y="58"/>
                    <a:pt x="498" y="63"/>
                    <a:pt x="493" y="67"/>
                  </a:cubicBezTo>
                  <a:cubicBezTo>
                    <a:pt x="489" y="70"/>
                    <a:pt x="482" y="72"/>
                    <a:pt x="473" y="72"/>
                  </a:cubicBezTo>
                  <a:close/>
                  <a:moveTo>
                    <a:pt x="487" y="170"/>
                  </a:moveTo>
                  <a:cubicBezTo>
                    <a:pt x="496" y="170"/>
                    <a:pt x="505" y="168"/>
                    <a:pt x="511" y="166"/>
                  </a:cubicBezTo>
                  <a:cubicBezTo>
                    <a:pt x="518" y="163"/>
                    <a:pt x="523" y="159"/>
                    <a:pt x="527" y="155"/>
                  </a:cubicBezTo>
                  <a:cubicBezTo>
                    <a:pt x="531" y="151"/>
                    <a:pt x="534" y="145"/>
                    <a:pt x="536" y="140"/>
                  </a:cubicBezTo>
                  <a:cubicBezTo>
                    <a:pt x="538" y="134"/>
                    <a:pt x="538" y="127"/>
                    <a:pt x="538" y="121"/>
                  </a:cubicBezTo>
                  <a:cubicBezTo>
                    <a:pt x="538" y="110"/>
                    <a:pt x="536" y="101"/>
                    <a:pt x="530" y="94"/>
                  </a:cubicBezTo>
                  <a:cubicBezTo>
                    <a:pt x="525" y="87"/>
                    <a:pt x="518" y="84"/>
                    <a:pt x="508" y="82"/>
                  </a:cubicBezTo>
                  <a:cubicBezTo>
                    <a:pt x="508" y="82"/>
                    <a:pt x="508" y="82"/>
                    <a:pt x="508" y="82"/>
                  </a:cubicBezTo>
                  <a:cubicBezTo>
                    <a:pt x="517" y="80"/>
                    <a:pt x="523" y="75"/>
                    <a:pt x="527" y="69"/>
                  </a:cubicBezTo>
                  <a:cubicBezTo>
                    <a:pt x="531" y="62"/>
                    <a:pt x="533" y="55"/>
                    <a:pt x="533" y="46"/>
                  </a:cubicBezTo>
                  <a:cubicBezTo>
                    <a:pt x="533" y="38"/>
                    <a:pt x="532" y="31"/>
                    <a:pt x="530" y="25"/>
                  </a:cubicBezTo>
                  <a:cubicBezTo>
                    <a:pt x="528" y="20"/>
                    <a:pt x="524" y="16"/>
                    <a:pt x="520" y="12"/>
                  </a:cubicBezTo>
                  <a:cubicBezTo>
                    <a:pt x="516" y="9"/>
                    <a:pt x="511" y="7"/>
                    <a:pt x="505" y="5"/>
                  </a:cubicBezTo>
                  <a:cubicBezTo>
                    <a:pt x="499" y="4"/>
                    <a:pt x="493" y="3"/>
                    <a:pt x="486" y="3"/>
                  </a:cubicBezTo>
                  <a:cubicBezTo>
                    <a:pt x="430" y="3"/>
                    <a:pt x="430" y="3"/>
                    <a:pt x="430" y="3"/>
                  </a:cubicBezTo>
                  <a:cubicBezTo>
                    <a:pt x="430" y="170"/>
                    <a:pt x="430" y="170"/>
                    <a:pt x="430" y="170"/>
                  </a:cubicBezTo>
                  <a:cubicBezTo>
                    <a:pt x="487" y="170"/>
                    <a:pt x="487" y="170"/>
                    <a:pt x="487" y="170"/>
                  </a:cubicBezTo>
                  <a:close/>
                  <a:moveTo>
                    <a:pt x="289" y="170"/>
                  </a:moveTo>
                  <a:cubicBezTo>
                    <a:pt x="289" y="37"/>
                    <a:pt x="289" y="37"/>
                    <a:pt x="289" y="37"/>
                  </a:cubicBezTo>
                  <a:cubicBezTo>
                    <a:pt x="290" y="37"/>
                    <a:pt x="290" y="37"/>
                    <a:pt x="290" y="37"/>
                  </a:cubicBezTo>
                  <a:cubicBezTo>
                    <a:pt x="319" y="170"/>
                    <a:pt x="319" y="170"/>
                    <a:pt x="319" y="170"/>
                  </a:cubicBezTo>
                  <a:cubicBezTo>
                    <a:pt x="345" y="170"/>
                    <a:pt x="345" y="170"/>
                    <a:pt x="345" y="170"/>
                  </a:cubicBezTo>
                  <a:cubicBezTo>
                    <a:pt x="375" y="37"/>
                    <a:pt x="375" y="37"/>
                    <a:pt x="375" y="37"/>
                  </a:cubicBezTo>
                  <a:cubicBezTo>
                    <a:pt x="375" y="37"/>
                    <a:pt x="375" y="37"/>
                    <a:pt x="375" y="37"/>
                  </a:cubicBezTo>
                  <a:cubicBezTo>
                    <a:pt x="375" y="170"/>
                    <a:pt x="375" y="170"/>
                    <a:pt x="375" y="170"/>
                  </a:cubicBezTo>
                  <a:cubicBezTo>
                    <a:pt x="406" y="170"/>
                    <a:pt x="406" y="170"/>
                    <a:pt x="406" y="170"/>
                  </a:cubicBezTo>
                  <a:cubicBezTo>
                    <a:pt x="406" y="3"/>
                    <a:pt x="406" y="3"/>
                    <a:pt x="406" y="3"/>
                  </a:cubicBezTo>
                  <a:cubicBezTo>
                    <a:pt x="356" y="3"/>
                    <a:pt x="356" y="3"/>
                    <a:pt x="356" y="3"/>
                  </a:cubicBezTo>
                  <a:cubicBezTo>
                    <a:pt x="332" y="121"/>
                    <a:pt x="332" y="121"/>
                    <a:pt x="332" y="121"/>
                  </a:cubicBezTo>
                  <a:cubicBezTo>
                    <a:pt x="332" y="121"/>
                    <a:pt x="332" y="121"/>
                    <a:pt x="332" y="121"/>
                  </a:cubicBezTo>
                  <a:cubicBezTo>
                    <a:pt x="308" y="3"/>
                    <a:pt x="308" y="3"/>
                    <a:pt x="308" y="3"/>
                  </a:cubicBezTo>
                  <a:cubicBezTo>
                    <a:pt x="258" y="3"/>
                    <a:pt x="258" y="3"/>
                    <a:pt x="258" y="3"/>
                  </a:cubicBezTo>
                  <a:cubicBezTo>
                    <a:pt x="258" y="170"/>
                    <a:pt x="258" y="170"/>
                    <a:pt x="258" y="170"/>
                  </a:cubicBezTo>
                  <a:lnTo>
                    <a:pt x="289" y="170"/>
                  </a:lnTo>
                  <a:close/>
                  <a:moveTo>
                    <a:pt x="181" y="148"/>
                  </a:moveTo>
                  <a:cubicBezTo>
                    <a:pt x="176" y="148"/>
                    <a:pt x="172" y="147"/>
                    <a:pt x="169" y="145"/>
                  </a:cubicBezTo>
                  <a:cubicBezTo>
                    <a:pt x="166" y="143"/>
                    <a:pt x="164" y="139"/>
                    <a:pt x="162" y="134"/>
                  </a:cubicBezTo>
                  <a:cubicBezTo>
                    <a:pt x="161" y="129"/>
                    <a:pt x="160" y="123"/>
                    <a:pt x="159" y="115"/>
                  </a:cubicBezTo>
                  <a:cubicBezTo>
                    <a:pt x="158" y="86"/>
                    <a:pt x="158" y="86"/>
                    <a:pt x="158" y="86"/>
                  </a:cubicBezTo>
                  <a:cubicBezTo>
                    <a:pt x="159" y="58"/>
                    <a:pt x="159" y="58"/>
                    <a:pt x="159" y="58"/>
                  </a:cubicBezTo>
                  <a:cubicBezTo>
                    <a:pt x="160" y="50"/>
                    <a:pt x="161" y="44"/>
                    <a:pt x="162" y="39"/>
                  </a:cubicBezTo>
                  <a:cubicBezTo>
                    <a:pt x="164" y="34"/>
                    <a:pt x="166" y="30"/>
                    <a:pt x="169" y="28"/>
                  </a:cubicBezTo>
                  <a:cubicBezTo>
                    <a:pt x="172" y="26"/>
                    <a:pt x="176" y="25"/>
                    <a:pt x="181" y="25"/>
                  </a:cubicBezTo>
                  <a:cubicBezTo>
                    <a:pt x="186" y="25"/>
                    <a:pt x="190" y="26"/>
                    <a:pt x="193" y="28"/>
                  </a:cubicBezTo>
                  <a:cubicBezTo>
                    <a:pt x="196" y="30"/>
                    <a:pt x="199" y="34"/>
                    <a:pt x="200" y="39"/>
                  </a:cubicBezTo>
                  <a:cubicBezTo>
                    <a:pt x="202" y="44"/>
                    <a:pt x="203" y="50"/>
                    <a:pt x="204" y="58"/>
                  </a:cubicBezTo>
                  <a:cubicBezTo>
                    <a:pt x="204" y="86"/>
                    <a:pt x="204" y="86"/>
                    <a:pt x="204" y="86"/>
                  </a:cubicBezTo>
                  <a:cubicBezTo>
                    <a:pt x="204" y="115"/>
                    <a:pt x="204" y="115"/>
                    <a:pt x="204" y="115"/>
                  </a:cubicBezTo>
                  <a:cubicBezTo>
                    <a:pt x="203" y="123"/>
                    <a:pt x="202" y="129"/>
                    <a:pt x="200" y="134"/>
                  </a:cubicBezTo>
                  <a:cubicBezTo>
                    <a:pt x="199" y="139"/>
                    <a:pt x="196" y="143"/>
                    <a:pt x="193" y="145"/>
                  </a:cubicBezTo>
                  <a:cubicBezTo>
                    <a:pt x="190" y="147"/>
                    <a:pt x="186" y="148"/>
                    <a:pt x="181" y="148"/>
                  </a:cubicBezTo>
                  <a:close/>
                  <a:moveTo>
                    <a:pt x="181" y="172"/>
                  </a:moveTo>
                  <a:cubicBezTo>
                    <a:pt x="194" y="172"/>
                    <a:pt x="204" y="170"/>
                    <a:pt x="211" y="166"/>
                  </a:cubicBezTo>
                  <a:cubicBezTo>
                    <a:pt x="219" y="162"/>
                    <a:pt x="225" y="156"/>
                    <a:pt x="228" y="149"/>
                  </a:cubicBezTo>
                  <a:cubicBezTo>
                    <a:pt x="232" y="141"/>
                    <a:pt x="235" y="132"/>
                    <a:pt x="236" y="121"/>
                  </a:cubicBezTo>
                  <a:cubicBezTo>
                    <a:pt x="237" y="111"/>
                    <a:pt x="238" y="99"/>
                    <a:pt x="238" y="87"/>
                  </a:cubicBezTo>
                  <a:cubicBezTo>
                    <a:pt x="238" y="74"/>
                    <a:pt x="237" y="62"/>
                    <a:pt x="236" y="52"/>
                  </a:cubicBezTo>
                  <a:cubicBezTo>
                    <a:pt x="235" y="41"/>
                    <a:pt x="232" y="32"/>
                    <a:pt x="228" y="24"/>
                  </a:cubicBezTo>
                  <a:cubicBezTo>
                    <a:pt x="225" y="17"/>
                    <a:pt x="219" y="11"/>
                    <a:pt x="211" y="7"/>
                  </a:cubicBezTo>
                  <a:cubicBezTo>
                    <a:pt x="204" y="2"/>
                    <a:pt x="194" y="0"/>
                    <a:pt x="181" y="0"/>
                  </a:cubicBezTo>
                  <a:cubicBezTo>
                    <a:pt x="169" y="0"/>
                    <a:pt x="159" y="2"/>
                    <a:pt x="151" y="7"/>
                  </a:cubicBezTo>
                  <a:cubicBezTo>
                    <a:pt x="144" y="11"/>
                    <a:pt x="138" y="17"/>
                    <a:pt x="134" y="24"/>
                  </a:cubicBezTo>
                  <a:cubicBezTo>
                    <a:pt x="130" y="32"/>
                    <a:pt x="128" y="41"/>
                    <a:pt x="127" y="52"/>
                  </a:cubicBezTo>
                  <a:cubicBezTo>
                    <a:pt x="125" y="62"/>
                    <a:pt x="125" y="74"/>
                    <a:pt x="125" y="87"/>
                  </a:cubicBezTo>
                  <a:cubicBezTo>
                    <a:pt x="125" y="99"/>
                    <a:pt x="125" y="111"/>
                    <a:pt x="127" y="121"/>
                  </a:cubicBezTo>
                  <a:cubicBezTo>
                    <a:pt x="128" y="132"/>
                    <a:pt x="130" y="141"/>
                    <a:pt x="134" y="149"/>
                  </a:cubicBezTo>
                  <a:cubicBezTo>
                    <a:pt x="138" y="156"/>
                    <a:pt x="144" y="162"/>
                    <a:pt x="151" y="166"/>
                  </a:cubicBezTo>
                  <a:cubicBezTo>
                    <a:pt x="159" y="170"/>
                    <a:pt x="169" y="172"/>
                    <a:pt x="181" y="172"/>
                  </a:cubicBezTo>
                  <a:close/>
                  <a:moveTo>
                    <a:pt x="56" y="172"/>
                  </a:moveTo>
                  <a:cubicBezTo>
                    <a:pt x="67" y="172"/>
                    <a:pt x="76" y="170"/>
                    <a:pt x="83" y="167"/>
                  </a:cubicBezTo>
                  <a:cubicBezTo>
                    <a:pt x="90" y="164"/>
                    <a:pt x="95" y="159"/>
                    <a:pt x="99" y="153"/>
                  </a:cubicBezTo>
                  <a:cubicBezTo>
                    <a:pt x="103" y="147"/>
                    <a:pt x="106" y="140"/>
                    <a:pt x="107" y="132"/>
                  </a:cubicBezTo>
                  <a:cubicBezTo>
                    <a:pt x="108" y="124"/>
                    <a:pt x="109" y="115"/>
                    <a:pt x="109" y="106"/>
                  </a:cubicBezTo>
                  <a:cubicBezTo>
                    <a:pt x="76" y="106"/>
                    <a:pt x="76" y="106"/>
                    <a:pt x="76" y="106"/>
                  </a:cubicBezTo>
                  <a:cubicBezTo>
                    <a:pt x="76" y="115"/>
                    <a:pt x="75" y="122"/>
                    <a:pt x="74" y="128"/>
                  </a:cubicBezTo>
                  <a:cubicBezTo>
                    <a:pt x="73" y="133"/>
                    <a:pt x="71" y="138"/>
                    <a:pt x="70" y="141"/>
                  </a:cubicBezTo>
                  <a:cubicBezTo>
                    <a:pt x="68" y="144"/>
                    <a:pt x="66" y="146"/>
                    <a:pt x="63" y="147"/>
                  </a:cubicBezTo>
                  <a:cubicBezTo>
                    <a:pt x="60" y="148"/>
                    <a:pt x="58" y="148"/>
                    <a:pt x="55" y="148"/>
                  </a:cubicBezTo>
                  <a:cubicBezTo>
                    <a:pt x="51" y="148"/>
                    <a:pt x="48" y="147"/>
                    <a:pt x="45" y="146"/>
                  </a:cubicBezTo>
                  <a:cubicBezTo>
                    <a:pt x="43" y="144"/>
                    <a:pt x="40" y="142"/>
                    <a:pt x="38" y="137"/>
                  </a:cubicBezTo>
                  <a:cubicBezTo>
                    <a:pt x="37" y="133"/>
                    <a:pt x="35" y="127"/>
                    <a:pt x="35" y="119"/>
                  </a:cubicBezTo>
                  <a:cubicBezTo>
                    <a:pt x="34" y="112"/>
                    <a:pt x="33" y="101"/>
                    <a:pt x="33" y="89"/>
                  </a:cubicBezTo>
                  <a:cubicBezTo>
                    <a:pt x="34" y="59"/>
                    <a:pt x="34" y="59"/>
                    <a:pt x="34" y="59"/>
                  </a:cubicBezTo>
                  <a:cubicBezTo>
                    <a:pt x="35" y="51"/>
                    <a:pt x="36" y="44"/>
                    <a:pt x="37" y="39"/>
                  </a:cubicBezTo>
                  <a:cubicBezTo>
                    <a:pt x="39" y="34"/>
                    <a:pt x="41" y="30"/>
                    <a:pt x="44" y="28"/>
                  </a:cubicBezTo>
                  <a:cubicBezTo>
                    <a:pt x="47" y="26"/>
                    <a:pt x="50" y="25"/>
                    <a:pt x="54" y="25"/>
                  </a:cubicBezTo>
                  <a:cubicBezTo>
                    <a:pt x="62" y="25"/>
                    <a:pt x="67" y="28"/>
                    <a:pt x="70" y="33"/>
                  </a:cubicBezTo>
                  <a:cubicBezTo>
                    <a:pt x="73" y="39"/>
                    <a:pt x="74" y="47"/>
                    <a:pt x="74" y="59"/>
                  </a:cubicBezTo>
                  <a:cubicBezTo>
                    <a:pt x="108" y="59"/>
                    <a:pt x="108" y="59"/>
                    <a:pt x="108" y="59"/>
                  </a:cubicBezTo>
                  <a:cubicBezTo>
                    <a:pt x="108" y="53"/>
                    <a:pt x="107" y="46"/>
                    <a:pt x="107" y="40"/>
                  </a:cubicBezTo>
                  <a:cubicBezTo>
                    <a:pt x="106" y="33"/>
                    <a:pt x="104" y="27"/>
                    <a:pt x="100" y="21"/>
                  </a:cubicBezTo>
                  <a:cubicBezTo>
                    <a:pt x="97" y="15"/>
                    <a:pt x="92" y="10"/>
                    <a:pt x="85" y="6"/>
                  </a:cubicBezTo>
                  <a:cubicBezTo>
                    <a:pt x="78" y="2"/>
                    <a:pt x="68" y="0"/>
                    <a:pt x="56" y="0"/>
                  </a:cubicBezTo>
                  <a:cubicBezTo>
                    <a:pt x="44" y="0"/>
                    <a:pt x="34" y="2"/>
                    <a:pt x="26" y="6"/>
                  </a:cubicBezTo>
                  <a:cubicBezTo>
                    <a:pt x="19" y="11"/>
                    <a:pt x="13" y="17"/>
                    <a:pt x="9" y="24"/>
                  </a:cubicBezTo>
                  <a:cubicBezTo>
                    <a:pt x="5" y="32"/>
                    <a:pt x="3" y="41"/>
                    <a:pt x="2" y="52"/>
                  </a:cubicBezTo>
                  <a:cubicBezTo>
                    <a:pt x="0" y="62"/>
                    <a:pt x="0" y="74"/>
                    <a:pt x="0" y="86"/>
                  </a:cubicBezTo>
                  <a:cubicBezTo>
                    <a:pt x="0" y="99"/>
                    <a:pt x="0" y="111"/>
                    <a:pt x="2" y="121"/>
                  </a:cubicBezTo>
                  <a:cubicBezTo>
                    <a:pt x="3" y="132"/>
                    <a:pt x="5" y="141"/>
                    <a:pt x="9" y="149"/>
                  </a:cubicBezTo>
                  <a:cubicBezTo>
                    <a:pt x="13" y="156"/>
                    <a:pt x="19" y="162"/>
                    <a:pt x="26" y="166"/>
                  </a:cubicBezTo>
                  <a:cubicBezTo>
                    <a:pt x="34" y="170"/>
                    <a:pt x="44" y="172"/>
                    <a:pt x="56" y="1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8" name="Freeform 105">
              <a:extLst>
                <a:ext uri="{FF2B5EF4-FFF2-40B4-BE49-F238E27FC236}">
                  <a16:creationId xmlns="" xmlns:a16="http://schemas.microsoft.com/office/drawing/2014/main" id="{4F13D2FC-C713-4D69-BA4D-E3208A7BA84E}"/>
                </a:ext>
              </a:extLst>
            </p:cNvPr>
            <p:cNvSpPr>
              <a:spLocks/>
            </p:cNvSpPr>
            <p:nvPr/>
          </p:nvSpPr>
          <p:spPr bwMode="auto">
            <a:xfrm>
              <a:off x="7011988" y="2895600"/>
              <a:ext cx="587375" cy="587375"/>
            </a:xfrm>
            <a:custGeom>
              <a:avLst/>
              <a:gdLst>
                <a:gd name="T0" fmla="*/ 0 w 370"/>
                <a:gd name="T1" fmla="*/ 185 h 370"/>
                <a:gd name="T2" fmla="*/ 185 w 370"/>
                <a:gd name="T3" fmla="*/ 0 h 370"/>
                <a:gd name="T4" fmla="*/ 370 w 370"/>
                <a:gd name="T5" fmla="*/ 185 h 370"/>
                <a:gd name="T6" fmla="*/ 185 w 370"/>
                <a:gd name="T7" fmla="*/ 370 h 370"/>
                <a:gd name="T8" fmla="*/ 0 w 370"/>
                <a:gd name="T9" fmla="*/ 185 h 370"/>
              </a:gdLst>
              <a:ahLst/>
              <a:cxnLst>
                <a:cxn ang="0">
                  <a:pos x="T0" y="T1"/>
                </a:cxn>
                <a:cxn ang="0">
                  <a:pos x="T2" y="T3"/>
                </a:cxn>
                <a:cxn ang="0">
                  <a:pos x="T4" y="T5"/>
                </a:cxn>
                <a:cxn ang="0">
                  <a:pos x="T6" y="T7"/>
                </a:cxn>
                <a:cxn ang="0">
                  <a:pos x="T8" y="T9"/>
                </a:cxn>
              </a:cxnLst>
              <a:rect l="0" t="0" r="r" b="b"/>
              <a:pathLst>
                <a:path w="370" h="370">
                  <a:moveTo>
                    <a:pt x="0" y="185"/>
                  </a:moveTo>
                  <a:lnTo>
                    <a:pt x="185" y="0"/>
                  </a:lnTo>
                  <a:lnTo>
                    <a:pt x="370" y="185"/>
                  </a:lnTo>
                  <a:lnTo>
                    <a:pt x="185" y="370"/>
                  </a:lnTo>
                  <a:lnTo>
                    <a:pt x="0" y="18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9" name="Freeform 106">
              <a:extLst>
                <a:ext uri="{FF2B5EF4-FFF2-40B4-BE49-F238E27FC236}">
                  <a16:creationId xmlns="" xmlns:a16="http://schemas.microsoft.com/office/drawing/2014/main" id="{163152CC-354C-4A5D-98C0-F2F06E49D5FC}"/>
                </a:ext>
              </a:extLst>
            </p:cNvPr>
            <p:cNvSpPr>
              <a:spLocks/>
            </p:cNvSpPr>
            <p:nvPr/>
          </p:nvSpPr>
          <p:spPr bwMode="auto">
            <a:xfrm>
              <a:off x="7011988" y="2895600"/>
              <a:ext cx="587375" cy="587375"/>
            </a:xfrm>
            <a:custGeom>
              <a:avLst/>
              <a:gdLst>
                <a:gd name="T0" fmla="*/ 0 w 370"/>
                <a:gd name="T1" fmla="*/ 185 h 370"/>
                <a:gd name="T2" fmla="*/ 185 w 370"/>
                <a:gd name="T3" fmla="*/ 0 h 370"/>
                <a:gd name="T4" fmla="*/ 370 w 370"/>
                <a:gd name="T5" fmla="*/ 185 h 370"/>
                <a:gd name="T6" fmla="*/ 185 w 370"/>
                <a:gd name="T7" fmla="*/ 370 h 370"/>
                <a:gd name="T8" fmla="*/ 0 w 370"/>
                <a:gd name="T9" fmla="*/ 185 h 370"/>
              </a:gdLst>
              <a:ahLst/>
              <a:cxnLst>
                <a:cxn ang="0">
                  <a:pos x="T0" y="T1"/>
                </a:cxn>
                <a:cxn ang="0">
                  <a:pos x="T2" y="T3"/>
                </a:cxn>
                <a:cxn ang="0">
                  <a:pos x="T4" y="T5"/>
                </a:cxn>
                <a:cxn ang="0">
                  <a:pos x="T6" y="T7"/>
                </a:cxn>
                <a:cxn ang="0">
                  <a:pos x="T8" y="T9"/>
                </a:cxn>
              </a:cxnLst>
              <a:rect l="0" t="0" r="r" b="b"/>
              <a:pathLst>
                <a:path w="370" h="370">
                  <a:moveTo>
                    <a:pt x="0" y="185"/>
                  </a:moveTo>
                  <a:lnTo>
                    <a:pt x="185" y="0"/>
                  </a:lnTo>
                  <a:lnTo>
                    <a:pt x="370" y="185"/>
                  </a:lnTo>
                  <a:lnTo>
                    <a:pt x="185" y="370"/>
                  </a:lnTo>
                  <a:lnTo>
                    <a:pt x="0" y="185"/>
                  </a:lnTo>
                  <a:close/>
                </a:path>
              </a:pathLst>
            </a:custGeom>
            <a:noFill/>
            <a:ln w="174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0" name="Freeform 107">
              <a:extLst>
                <a:ext uri="{FF2B5EF4-FFF2-40B4-BE49-F238E27FC236}">
                  <a16:creationId xmlns="" xmlns:a16="http://schemas.microsoft.com/office/drawing/2014/main" id="{124AB86D-528E-4B23-B3EA-6C8ACCEC958A}"/>
                </a:ext>
              </a:extLst>
            </p:cNvPr>
            <p:cNvSpPr>
              <a:spLocks/>
            </p:cNvSpPr>
            <p:nvPr/>
          </p:nvSpPr>
          <p:spPr bwMode="auto">
            <a:xfrm>
              <a:off x="7278688" y="3344863"/>
              <a:ext cx="50800" cy="77788"/>
            </a:xfrm>
            <a:custGeom>
              <a:avLst/>
              <a:gdLst>
                <a:gd name="T0" fmla="*/ 69 w 137"/>
                <a:gd name="T1" fmla="*/ 212 h 212"/>
                <a:gd name="T2" fmla="*/ 120 w 137"/>
                <a:gd name="T3" fmla="*/ 197 h 212"/>
                <a:gd name="T4" fmla="*/ 137 w 137"/>
                <a:gd name="T5" fmla="*/ 146 h 212"/>
                <a:gd name="T6" fmla="*/ 130 w 137"/>
                <a:gd name="T7" fmla="*/ 116 h 212"/>
                <a:gd name="T8" fmla="*/ 104 w 137"/>
                <a:gd name="T9" fmla="*/ 100 h 212"/>
                <a:gd name="T10" fmla="*/ 104 w 137"/>
                <a:gd name="T11" fmla="*/ 99 h 212"/>
                <a:gd name="T12" fmla="*/ 118 w 137"/>
                <a:gd name="T13" fmla="*/ 93 h 212"/>
                <a:gd name="T14" fmla="*/ 127 w 137"/>
                <a:gd name="T15" fmla="*/ 83 h 212"/>
                <a:gd name="T16" fmla="*/ 132 w 137"/>
                <a:gd name="T17" fmla="*/ 71 h 212"/>
                <a:gd name="T18" fmla="*/ 133 w 137"/>
                <a:gd name="T19" fmla="*/ 58 h 212"/>
                <a:gd name="T20" fmla="*/ 130 w 137"/>
                <a:gd name="T21" fmla="*/ 33 h 212"/>
                <a:gd name="T22" fmla="*/ 120 w 137"/>
                <a:gd name="T23" fmla="*/ 15 h 212"/>
                <a:gd name="T24" fmla="*/ 99 w 137"/>
                <a:gd name="T25" fmla="*/ 4 h 212"/>
                <a:gd name="T26" fmla="*/ 68 w 137"/>
                <a:gd name="T27" fmla="*/ 0 h 212"/>
                <a:gd name="T28" fmla="*/ 19 w 137"/>
                <a:gd name="T29" fmla="*/ 15 h 212"/>
                <a:gd name="T30" fmla="*/ 2 w 137"/>
                <a:gd name="T31" fmla="*/ 63 h 212"/>
                <a:gd name="T32" fmla="*/ 52 w 137"/>
                <a:gd name="T33" fmla="*/ 63 h 212"/>
                <a:gd name="T34" fmla="*/ 55 w 137"/>
                <a:gd name="T35" fmla="*/ 40 h 212"/>
                <a:gd name="T36" fmla="*/ 66 w 137"/>
                <a:gd name="T37" fmla="*/ 34 h 212"/>
                <a:gd name="T38" fmla="*/ 77 w 137"/>
                <a:gd name="T39" fmla="*/ 39 h 212"/>
                <a:gd name="T40" fmla="*/ 80 w 137"/>
                <a:gd name="T41" fmla="*/ 57 h 212"/>
                <a:gd name="T42" fmla="*/ 79 w 137"/>
                <a:gd name="T43" fmla="*/ 72 h 212"/>
                <a:gd name="T44" fmla="*/ 74 w 137"/>
                <a:gd name="T45" fmla="*/ 81 h 212"/>
                <a:gd name="T46" fmla="*/ 67 w 137"/>
                <a:gd name="T47" fmla="*/ 85 h 212"/>
                <a:gd name="T48" fmla="*/ 56 w 137"/>
                <a:gd name="T49" fmla="*/ 86 h 212"/>
                <a:gd name="T50" fmla="*/ 48 w 137"/>
                <a:gd name="T51" fmla="*/ 86 h 212"/>
                <a:gd name="T52" fmla="*/ 48 w 137"/>
                <a:gd name="T53" fmla="*/ 120 h 212"/>
                <a:gd name="T54" fmla="*/ 62 w 137"/>
                <a:gd name="T55" fmla="*/ 120 h 212"/>
                <a:gd name="T56" fmla="*/ 77 w 137"/>
                <a:gd name="T57" fmla="*/ 126 h 212"/>
                <a:gd name="T58" fmla="*/ 82 w 137"/>
                <a:gd name="T59" fmla="*/ 146 h 212"/>
                <a:gd name="T60" fmla="*/ 82 w 137"/>
                <a:gd name="T61" fmla="*/ 162 h 212"/>
                <a:gd name="T62" fmla="*/ 80 w 137"/>
                <a:gd name="T63" fmla="*/ 172 h 212"/>
                <a:gd name="T64" fmla="*/ 75 w 137"/>
                <a:gd name="T65" fmla="*/ 177 h 212"/>
                <a:gd name="T66" fmla="*/ 67 w 137"/>
                <a:gd name="T67" fmla="*/ 179 h 212"/>
                <a:gd name="T68" fmla="*/ 55 w 137"/>
                <a:gd name="T69" fmla="*/ 171 h 212"/>
                <a:gd name="T70" fmla="*/ 52 w 137"/>
                <a:gd name="T71" fmla="*/ 161 h 212"/>
                <a:gd name="T72" fmla="*/ 51 w 137"/>
                <a:gd name="T73" fmla="*/ 146 h 212"/>
                <a:gd name="T74" fmla="*/ 0 w 137"/>
                <a:gd name="T75" fmla="*/ 146 h 212"/>
                <a:gd name="T76" fmla="*/ 4 w 137"/>
                <a:gd name="T77" fmla="*/ 178 h 212"/>
                <a:gd name="T78" fmla="*/ 17 w 137"/>
                <a:gd name="T79" fmla="*/ 198 h 212"/>
                <a:gd name="T80" fmla="*/ 38 w 137"/>
                <a:gd name="T81" fmla="*/ 209 h 212"/>
                <a:gd name="T82" fmla="*/ 69 w 137"/>
                <a:gd name="T83"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7" h="212">
                  <a:moveTo>
                    <a:pt x="69" y="212"/>
                  </a:moveTo>
                  <a:cubicBezTo>
                    <a:pt x="92" y="212"/>
                    <a:pt x="109" y="207"/>
                    <a:pt x="120" y="197"/>
                  </a:cubicBezTo>
                  <a:cubicBezTo>
                    <a:pt x="131" y="186"/>
                    <a:pt x="137" y="169"/>
                    <a:pt x="137" y="146"/>
                  </a:cubicBezTo>
                  <a:cubicBezTo>
                    <a:pt x="137" y="134"/>
                    <a:pt x="135" y="124"/>
                    <a:pt x="130" y="116"/>
                  </a:cubicBezTo>
                  <a:cubicBezTo>
                    <a:pt x="125" y="108"/>
                    <a:pt x="116" y="102"/>
                    <a:pt x="104" y="100"/>
                  </a:cubicBezTo>
                  <a:cubicBezTo>
                    <a:pt x="104" y="99"/>
                    <a:pt x="104" y="99"/>
                    <a:pt x="104" y="99"/>
                  </a:cubicBezTo>
                  <a:cubicBezTo>
                    <a:pt x="110" y="98"/>
                    <a:pt x="114" y="96"/>
                    <a:pt x="118" y="93"/>
                  </a:cubicBezTo>
                  <a:cubicBezTo>
                    <a:pt x="122" y="90"/>
                    <a:pt x="125" y="87"/>
                    <a:pt x="127" y="83"/>
                  </a:cubicBezTo>
                  <a:cubicBezTo>
                    <a:pt x="129" y="79"/>
                    <a:pt x="131" y="75"/>
                    <a:pt x="132" y="71"/>
                  </a:cubicBezTo>
                  <a:cubicBezTo>
                    <a:pt x="133" y="66"/>
                    <a:pt x="133" y="62"/>
                    <a:pt x="133" y="58"/>
                  </a:cubicBezTo>
                  <a:cubicBezTo>
                    <a:pt x="133" y="49"/>
                    <a:pt x="132" y="40"/>
                    <a:pt x="130" y="33"/>
                  </a:cubicBezTo>
                  <a:cubicBezTo>
                    <a:pt x="128" y="26"/>
                    <a:pt x="125" y="20"/>
                    <a:pt x="120" y="15"/>
                  </a:cubicBezTo>
                  <a:cubicBezTo>
                    <a:pt x="115" y="10"/>
                    <a:pt x="108" y="6"/>
                    <a:pt x="99" y="4"/>
                  </a:cubicBezTo>
                  <a:cubicBezTo>
                    <a:pt x="91" y="1"/>
                    <a:pt x="80" y="0"/>
                    <a:pt x="68" y="0"/>
                  </a:cubicBezTo>
                  <a:cubicBezTo>
                    <a:pt x="46" y="0"/>
                    <a:pt x="30" y="5"/>
                    <a:pt x="19" y="15"/>
                  </a:cubicBezTo>
                  <a:cubicBezTo>
                    <a:pt x="8" y="25"/>
                    <a:pt x="3" y="41"/>
                    <a:pt x="2" y="63"/>
                  </a:cubicBezTo>
                  <a:cubicBezTo>
                    <a:pt x="52" y="63"/>
                    <a:pt x="52" y="63"/>
                    <a:pt x="52" y="63"/>
                  </a:cubicBezTo>
                  <a:cubicBezTo>
                    <a:pt x="52" y="52"/>
                    <a:pt x="53" y="45"/>
                    <a:pt x="55" y="40"/>
                  </a:cubicBezTo>
                  <a:cubicBezTo>
                    <a:pt x="57" y="36"/>
                    <a:pt x="61" y="34"/>
                    <a:pt x="66" y="34"/>
                  </a:cubicBezTo>
                  <a:cubicBezTo>
                    <a:pt x="71" y="34"/>
                    <a:pt x="75" y="36"/>
                    <a:pt x="77" y="39"/>
                  </a:cubicBezTo>
                  <a:cubicBezTo>
                    <a:pt x="79" y="42"/>
                    <a:pt x="80" y="48"/>
                    <a:pt x="80" y="57"/>
                  </a:cubicBezTo>
                  <a:cubicBezTo>
                    <a:pt x="80" y="63"/>
                    <a:pt x="80" y="68"/>
                    <a:pt x="79" y="72"/>
                  </a:cubicBezTo>
                  <a:cubicBezTo>
                    <a:pt x="78" y="75"/>
                    <a:pt x="76" y="78"/>
                    <a:pt x="74" y="81"/>
                  </a:cubicBezTo>
                  <a:cubicBezTo>
                    <a:pt x="72" y="83"/>
                    <a:pt x="70" y="84"/>
                    <a:pt x="67" y="85"/>
                  </a:cubicBezTo>
                  <a:cubicBezTo>
                    <a:pt x="64" y="86"/>
                    <a:pt x="61" y="86"/>
                    <a:pt x="56" y="86"/>
                  </a:cubicBezTo>
                  <a:cubicBezTo>
                    <a:pt x="48" y="86"/>
                    <a:pt x="48" y="86"/>
                    <a:pt x="48" y="86"/>
                  </a:cubicBezTo>
                  <a:cubicBezTo>
                    <a:pt x="48" y="120"/>
                    <a:pt x="48" y="120"/>
                    <a:pt x="48" y="120"/>
                  </a:cubicBezTo>
                  <a:cubicBezTo>
                    <a:pt x="62" y="120"/>
                    <a:pt x="62" y="120"/>
                    <a:pt x="62" y="120"/>
                  </a:cubicBezTo>
                  <a:cubicBezTo>
                    <a:pt x="69" y="120"/>
                    <a:pt x="74" y="122"/>
                    <a:pt x="77" y="126"/>
                  </a:cubicBezTo>
                  <a:cubicBezTo>
                    <a:pt x="81" y="129"/>
                    <a:pt x="82" y="136"/>
                    <a:pt x="82" y="146"/>
                  </a:cubicBezTo>
                  <a:cubicBezTo>
                    <a:pt x="82" y="153"/>
                    <a:pt x="82" y="158"/>
                    <a:pt x="82" y="162"/>
                  </a:cubicBezTo>
                  <a:cubicBezTo>
                    <a:pt x="81" y="167"/>
                    <a:pt x="81" y="170"/>
                    <a:pt x="80" y="172"/>
                  </a:cubicBezTo>
                  <a:cubicBezTo>
                    <a:pt x="78" y="175"/>
                    <a:pt x="77" y="176"/>
                    <a:pt x="75" y="177"/>
                  </a:cubicBezTo>
                  <a:cubicBezTo>
                    <a:pt x="73" y="178"/>
                    <a:pt x="70" y="179"/>
                    <a:pt x="67" y="179"/>
                  </a:cubicBezTo>
                  <a:cubicBezTo>
                    <a:pt x="61" y="179"/>
                    <a:pt x="57" y="176"/>
                    <a:pt x="55" y="171"/>
                  </a:cubicBezTo>
                  <a:cubicBezTo>
                    <a:pt x="54" y="168"/>
                    <a:pt x="53" y="165"/>
                    <a:pt x="52" y="161"/>
                  </a:cubicBezTo>
                  <a:cubicBezTo>
                    <a:pt x="51" y="157"/>
                    <a:pt x="51" y="152"/>
                    <a:pt x="51" y="146"/>
                  </a:cubicBezTo>
                  <a:cubicBezTo>
                    <a:pt x="0" y="146"/>
                    <a:pt x="0" y="146"/>
                    <a:pt x="0" y="146"/>
                  </a:cubicBezTo>
                  <a:cubicBezTo>
                    <a:pt x="0" y="159"/>
                    <a:pt x="1" y="169"/>
                    <a:pt x="4" y="178"/>
                  </a:cubicBezTo>
                  <a:cubicBezTo>
                    <a:pt x="7" y="186"/>
                    <a:pt x="11" y="193"/>
                    <a:pt x="17" y="198"/>
                  </a:cubicBezTo>
                  <a:cubicBezTo>
                    <a:pt x="22" y="204"/>
                    <a:pt x="30" y="207"/>
                    <a:pt x="38" y="209"/>
                  </a:cubicBezTo>
                  <a:cubicBezTo>
                    <a:pt x="47" y="211"/>
                    <a:pt x="57" y="212"/>
                    <a:pt x="69" y="2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1" name="Rectangle 108">
              <a:extLst>
                <a:ext uri="{FF2B5EF4-FFF2-40B4-BE49-F238E27FC236}">
                  <a16:creationId xmlns="" xmlns:a16="http://schemas.microsoft.com/office/drawing/2014/main" id="{4D7655AF-1DEF-44E9-9A19-CD63BFFAA5E5}"/>
                </a:ext>
              </a:extLst>
            </p:cNvPr>
            <p:cNvSpPr>
              <a:spLocks noChangeArrowheads="1"/>
            </p:cNvSpPr>
            <p:nvPr/>
          </p:nvSpPr>
          <p:spPr bwMode="auto">
            <a:xfrm>
              <a:off x="7256463" y="3098800"/>
              <a:ext cx="98425" cy="9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2" name="Freeform 109">
              <a:extLst>
                <a:ext uri="{FF2B5EF4-FFF2-40B4-BE49-F238E27FC236}">
                  <a16:creationId xmlns="" xmlns:a16="http://schemas.microsoft.com/office/drawing/2014/main" id="{19A38079-B090-47B7-AFDC-499625206C32}"/>
                </a:ext>
              </a:extLst>
            </p:cNvPr>
            <p:cNvSpPr>
              <a:spLocks noEditPoints="1"/>
            </p:cNvSpPr>
            <p:nvPr/>
          </p:nvSpPr>
          <p:spPr bwMode="auto">
            <a:xfrm>
              <a:off x="7140575" y="3155950"/>
              <a:ext cx="333375" cy="63500"/>
            </a:xfrm>
            <a:custGeom>
              <a:avLst/>
              <a:gdLst>
                <a:gd name="T0" fmla="*/ 846 w 907"/>
                <a:gd name="T1" fmla="*/ 142 h 172"/>
                <a:gd name="T2" fmla="*/ 902 w 907"/>
                <a:gd name="T3" fmla="*/ 70 h 172"/>
                <a:gd name="T4" fmla="*/ 905 w 907"/>
                <a:gd name="T5" fmla="*/ 31 h 172"/>
                <a:gd name="T6" fmla="*/ 812 w 907"/>
                <a:gd name="T7" fmla="*/ 170 h 172"/>
                <a:gd name="T8" fmla="*/ 709 w 907"/>
                <a:gd name="T9" fmla="*/ 53 h 172"/>
                <a:gd name="T10" fmla="*/ 789 w 907"/>
                <a:gd name="T11" fmla="*/ 170 h 172"/>
                <a:gd name="T12" fmla="*/ 758 w 907"/>
                <a:gd name="T13" fmla="*/ 117 h 172"/>
                <a:gd name="T14" fmla="*/ 679 w 907"/>
                <a:gd name="T15" fmla="*/ 3 h 172"/>
                <a:gd name="T16" fmla="*/ 654 w 907"/>
                <a:gd name="T17" fmla="*/ 170 h 172"/>
                <a:gd name="T18" fmla="*/ 620 w 907"/>
                <a:gd name="T19" fmla="*/ 170 h 172"/>
                <a:gd name="T20" fmla="*/ 604 w 907"/>
                <a:gd name="T21" fmla="*/ 142 h 172"/>
                <a:gd name="T22" fmla="*/ 511 w 907"/>
                <a:gd name="T23" fmla="*/ 3 h 172"/>
                <a:gd name="T24" fmla="*/ 434 w 907"/>
                <a:gd name="T25" fmla="*/ 148 h 172"/>
                <a:gd name="T26" fmla="*/ 412 w 907"/>
                <a:gd name="T27" fmla="*/ 115 h 172"/>
                <a:gd name="T28" fmla="*/ 415 w 907"/>
                <a:gd name="T29" fmla="*/ 39 h 172"/>
                <a:gd name="T30" fmla="*/ 446 w 907"/>
                <a:gd name="T31" fmla="*/ 28 h 172"/>
                <a:gd name="T32" fmla="*/ 457 w 907"/>
                <a:gd name="T33" fmla="*/ 86 h 172"/>
                <a:gd name="T34" fmla="*/ 446 w 907"/>
                <a:gd name="T35" fmla="*/ 145 h 172"/>
                <a:gd name="T36" fmla="*/ 464 w 907"/>
                <a:gd name="T37" fmla="*/ 166 h 172"/>
                <a:gd name="T38" fmla="*/ 491 w 907"/>
                <a:gd name="T39" fmla="*/ 87 h 172"/>
                <a:gd name="T40" fmla="*/ 464 w 907"/>
                <a:gd name="T41" fmla="*/ 7 h 172"/>
                <a:gd name="T42" fmla="*/ 387 w 907"/>
                <a:gd name="T43" fmla="*/ 24 h 172"/>
                <a:gd name="T44" fmla="*/ 380 w 907"/>
                <a:gd name="T45" fmla="*/ 121 h 172"/>
                <a:gd name="T46" fmla="*/ 434 w 907"/>
                <a:gd name="T47" fmla="*/ 172 h 172"/>
                <a:gd name="T48" fmla="*/ 365 w 907"/>
                <a:gd name="T49" fmla="*/ 122 h 172"/>
                <a:gd name="T50" fmla="*/ 348 w 907"/>
                <a:gd name="T51" fmla="*/ 87 h 172"/>
                <a:gd name="T52" fmla="*/ 293 w 907"/>
                <a:gd name="T53" fmla="*/ 57 h 172"/>
                <a:gd name="T54" fmla="*/ 294 w 907"/>
                <a:gd name="T55" fmla="*/ 31 h 172"/>
                <a:gd name="T56" fmla="*/ 323 w 907"/>
                <a:gd name="T57" fmla="*/ 31 h 172"/>
                <a:gd name="T58" fmla="*/ 359 w 907"/>
                <a:gd name="T59" fmla="*/ 45 h 172"/>
                <a:gd name="T60" fmla="*/ 328 w 907"/>
                <a:gd name="T61" fmla="*/ 3 h 172"/>
                <a:gd name="T62" fmla="*/ 256 w 907"/>
                <a:gd name="T63" fmla="*/ 49 h 172"/>
                <a:gd name="T64" fmla="*/ 280 w 907"/>
                <a:gd name="T65" fmla="*/ 91 h 172"/>
                <a:gd name="T66" fmla="*/ 323 w 907"/>
                <a:gd name="T67" fmla="*/ 111 h 172"/>
                <a:gd name="T68" fmla="*/ 323 w 907"/>
                <a:gd name="T69" fmla="*/ 143 h 172"/>
                <a:gd name="T70" fmla="*/ 292 w 907"/>
                <a:gd name="T71" fmla="*/ 141 h 172"/>
                <a:gd name="T72" fmla="*/ 287 w 907"/>
                <a:gd name="T73" fmla="*/ 118 h 172"/>
                <a:gd name="T74" fmla="*/ 266 w 907"/>
                <a:gd name="T75" fmla="*/ 160 h 172"/>
                <a:gd name="T76" fmla="*/ 168 w 907"/>
                <a:gd name="T77" fmla="*/ 107 h 172"/>
                <a:gd name="T78" fmla="*/ 200 w 907"/>
                <a:gd name="T79" fmla="*/ 107 h 172"/>
                <a:gd name="T80" fmla="*/ 206 w 907"/>
                <a:gd name="T81" fmla="*/ 134 h 172"/>
                <a:gd name="T82" fmla="*/ 205 w 907"/>
                <a:gd name="T83" fmla="*/ 3 h 172"/>
                <a:gd name="T84" fmla="*/ 154 w 907"/>
                <a:gd name="T85" fmla="*/ 170 h 172"/>
                <a:gd name="T86" fmla="*/ 84 w 907"/>
                <a:gd name="T87" fmla="*/ 154 h 172"/>
                <a:gd name="T88" fmla="*/ 109 w 907"/>
                <a:gd name="T89" fmla="*/ 170 h 172"/>
                <a:gd name="T90" fmla="*/ 55 w 907"/>
                <a:gd name="T91" fmla="*/ 105 h 172"/>
                <a:gd name="T92" fmla="*/ 75 w 907"/>
                <a:gd name="T93" fmla="*/ 133 h 172"/>
                <a:gd name="T94" fmla="*/ 57 w 907"/>
                <a:gd name="T95" fmla="*/ 148 h 172"/>
                <a:gd name="T96" fmla="*/ 34 w 907"/>
                <a:gd name="T97" fmla="*/ 110 h 172"/>
                <a:gd name="T98" fmla="*/ 56 w 907"/>
                <a:gd name="T99" fmla="*/ 25 h 172"/>
                <a:gd name="T100" fmla="*/ 74 w 907"/>
                <a:gd name="T101" fmla="*/ 43 h 172"/>
                <a:gd name="T102" fmla="*/ 95 w 907"/>
                <a:gd name="T103" fmla="*/ 14 h 172"/>
                <a:gd name="T104" fmla="*/ 12 w 907"/>
                <a:gd name="T105" fmla="*/ 21 h 172"/>
                <a:gd name="T106" fmla="*/ 2 w 907"/>
                <a:gd name="T107" fmla="*/ 123 h 172"/>
                <a:gd name="T108" fmla="*/ 49 w 907"/>
                <a:gd name="T109"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7" h="172">
                  <a:moveTo>
                    <a:pt x="907" y="170"/>
                  </a:moveTo>
                  <a:cubicBezTo>
                    <a:pt x="907" y="142"/>
                    <a:pt x="907" y="142"/>
                    <a:pt x="907" y="142"/>
                  </a:cubicBezTo>
                  <a:cubicBezTo>
                    <a:pt x="846" y="142"/>
                    <a:pt x="846" y="142"/>
                    <a:pt x="846" y="142"/>
                  </a:cubicBezTo>
                  <a:cubicBezTo>
                    <a:pt x="846" y="97"/>
                    <a:pt x="846" y="97"/>
                    <a:pt x="846" y="97"/>
                  </a:cubicBezTo>
                  <a:cubicBezTo>
                    <a:pt x="902" y="97"/>
                    <a:pt x="902" y="97"/>
                    <a:pt x="902" y="97"/>
                  </a:cubicBezTo>
                  <a:cubicBezTo>
                    <a:pt x="902" y="70"/>
                    <a:pt x="902" y="70"/>
                    <a:pt x="902" y="70"/>
                  </a:cubicBezTo>
                  <a:cubicBezTo>
                    <a:pt x="846" y="70"/>
                    <a:pt x="846" y="70"/>
                    <a:pt x="846" y="70"/>
                  </a:cubicBezTo>
                  <a:cubicBezTo>
                    <a:pt x="846" y="31"/>
                    <a:pt x="846" y="31"/>
                    <a:pt x="846" y="31"/>
                  </a:cubicBezTo>
                  <a:cubicBezTo>
                    <a:pt x="905" y="31"/>
                    <a:pt x="905" y="31"/>
                    <a:pt x="905" y="31"/>
                  </a:cubicBezTo>
                  <a:cubicBezTo>
                    <a:pt x="905" y="3"/>
                    <a:pt x="905" y="3"/>
                    <a:pt x="905" y="3"/>
                  </a:cubicBezTo>
                  <a:cubicBezTo>
                    <a:pt x="812" y="3"/>
                    <a:pt x="812" y="3"/>
                    <a:pt x="812" y="3"/>
                  </a:cubicBezTo>
                  <a:cubicBezTo>
                    <a:pt x="812" y="170"/>
                    <a:pt x="812" y="170"/>
                    <a:pt x="812" y="170"/>
                  </a:cubicBezTo>
                  <a:cubicBezTo>
                    <a:pt x="907" y="170"/>
                    <a:pt x="907" y="170"/>
                    <a:pt x="907" y="170"/>
                  </a:cubicBezTo>
                  <a:close/>
                  <a:moveTo>
                    <a:pt x="709" y="170"/>
                  </a:moveTo>
                  <a:cubicBezTo>
                    <a:pt x="709" y="53"/>
                    <a:pt x="709" y="53"/>
                    <a:pt x="709" y="53"/>
                  </a:cubicBezTo>
                  <a:cubicBezTo>
                    <a:pt x="710" y="53"/>
                    <a:pt x="710" y="53"/>
                    <a:pt x="710" y="53"/>
                  </a:cubicBezTo>
                  <a:cubicBezTo>
                    <a:pt x="751" y="170"/>
                    <a:pt x="751" y="170"/>
                    <a:pt x="751" y="170"/>
                  </a:cubicBezTo>
                  <a:cubicBezTo>
                    <a:pt x="789" y="170"/>
                    <a:pt x="789" y="170"/>
                    <a:pt x="789" y="170"/>
                  </a:cubicBezTo>
                  <a:cubicBezTo>
                    <a:pt x="789" y="3"/>
                    <a:pt x="789" y="3"/>
                    <a:pt x="789" y="3"/>
                  </a:cubicBezTo>
                  <a:cubicBezTo>
                    <a:pt x="758" y="3"/>
                    <a:pt x="758" y="3"/>
                    <a:pt x="758" y="3"/>
                  </a:cubicBezTo>
                  <a:cubicBezTo>
                    <a:pt x="758" y="117"/>
                    <a:pt x="758" y="117"/>
                    <a:pt x="758" y="117"/>
                  </a:cubicBezTo>
                  <a:cubicBezTo>
                    <a:pt x="758" y="117"/>
                    <a:pt x="758" y="117"/>
                    <a:pt x="758" y="117"/>
                  </a:cubicBezTo>
                  <a:cubicBezTo>
                    <a:pt x="717" y="3"/>
                    <a:pt x="717" y="3"/>
                    <a:pt x="717" y="3"/>
                  </a:cubicBezTo>
                  <a:cubicBezTo>
                    <a:pt x="679" y="3"/>
                    <a:pt x="679" y="3"/>
                    <a:pt x="679" y="3"/>
                  </a:cubicBezTo>
                  <a:cubicBezTo>
                    <a:pt x="679" y="170"/>
                    <a:pt x="679" y="170"/>
                    <a:pt x="679" y="170"/>
                  </a:cubicBezTo>
                  <a:lnTo>
                    <a:pt x="709" y="170"/>
                  </a:lnTo>
                  <a:close/>
                  <a:moveTo>
                    <a:pt x="654" y="170"/>
                  </a:moveTo>
                  <a:cubicBezTo>
                    <a:pt x="654" y="3"/>
                    <a:pt x="654" y="3"/>
                    <a:pt x="654" y="3"/>
                  </a:cubicBezTo>
                  <a:cubicBezTo>
                    <a:pt x="620" y="3"/>
                    <a:pt x="620" y="3"/>
                    <a:pt x="620" y="3"/>
                  </a:cubicBezTo>
                  <a:cubicBezTo>
                    <a:pt x="620" y="170"/>
                    <a:pt x="620" y="170"/>
                    <a:pt x="620" y="170"/>
                  </a:cubicBezTo>
                  <a:lnTo>
                    <a:pt x="654" y="170"/>
                  </a:lnTo>
                  <a:close/>
                  <a:moveTo>
                    <a:pt x="604" y="170"/>
                  </a:moveTo>
                  <a:cubicBezTo>
                    <a:pt x="604" y="142"/>
                    <a:pt x="604" y="142"/>
                    <a:pt x="604" y="142"/>
                  </a:cubicBezTo>
                  <a:cubicBezTo>
                    <a:pt x="544" y="142"/>
                    <a:pt x="544" y="142"/>
                    <a:pt x="544" y="142"/>
                  </a:cubicBezTo>
                  <a:cubicBezTo>
                    <a:pt x="544" y="3"/>
                    <a:pt x="544" y="3"/>
                    <a:pt x="544" y="3"/>
                  </a:cubicBezTo>
                  <a:cubicBezTo>
                    <a:pt x="511" y="3"/>
                    <a:pt x="511" y="3"/>
                    <a:pt x="511" y="3"/>
                  </a:cubicBezTo>
                  <a:cubicBezTo>
                    <a:pt x="511" y="170"/>
                    <a:pt x="511" y="170"/>
                    <a:pt x="511" y="170"/>
                  </a:cubicBezTo>
                  <a:cubicBezTo>
                    <a:pt x="604" y="170"/>
                    <a:pt x="604" y="170"/>
                    <a:pt x="604" y="170"/>
                  </a:cubicBezTo>
                  <a:close/>
                  <a:moveTo>
                    <a:pt x="434" y="148"/>
                  </a:moveTo>
                  <a:cubicBezTo>
                    <a:pt x="429" y="148"/>
                    <a:pt x="425" y="147"/>
                    <a:pt x="422" y="145"/>
                  </a:cubicBezTo>
                  <a:cubicBezTo>
                    <a:pt x="419" y="143"/>
                    <a:pt x="417" y="139"/>
                    <a:pt x="415" y="134"/>
                  </a:cubicBezTo>
                  <a:cubicBezTo>
                    <a:pt x="414" y="129"/>
                    <a:pt x="413" y="123"/>
                    <a:pt x="412" y="115"/>
                  </a:cubicBezTo>
                  <a:cubicBezTo>
                    <a:pt x="412" y="107"/>
                    <a:pt x="411" y="98"/>
                    <a:pt x="411" y="86"/>
                  </a:cubicBezTo>
                  <a:cubicBezTo>
                    <a:pt x="411" y="75"/>
                    <a:pt x="412" y="66"/>
                    <a:pt x="412" y="58"/>
                  </a:cubicBezTo>
                  <a:cubicBezTo>
                    <a:pt x="413" y="50"/>
                    <a:pt x="414" y="44"/>
                    <a:pt x="415" y="39"/>
                  </a:cubicBezTo>
                  <a:cubicBezTo>
                    <a:pt x="417" y="34"/>
                    <a:pt x="419" y="30"/>
                    <a:pt x="422" y="28"/>
                  </a:cubicBezTo>
                  <a:cubicBezTo>
                    <a:pt x="425" y="26"/>
                    <a:pt x="429" y="25"/>
                    <a:pt x="434" y="25"/>
                  </a:cubicBezTo>
                  <a:cubicBezTo>
                    <a:pt x="439" y="25"/>
                    <a:pt x="443" y="26"/>
                    <a:pt x="446" y="28"/>
                  </a:cubicBezTo>
                  <a:cubicBezTo>
                    <a:pt x="449" y="30"/>
                    <a:pt x="452" y="34"/>
                    <a:pt x="453" y="39"/>
                  </a:cubicBezTo>
                  <a:cubicBezTo>
                    <a:pt x="455" y="44"/>
                    <a:pt x="456" y="50"/>
                    <a:pt x="457" y="58"/>
                  </a:cubicBezTo>
                  <a:cubicBezTo>
                    <a:pt x="457" y="66"/>
                    <a:pt x="457" y="75"/>
                    <a:pt x="457" y="86"/>
                  </a:cubicBezTo>
                  <a:cubicBezTo>
                    <a:pt x="457" y="98"/>
                    <a:pt x="457" y="107"/>
                    <a:pt x="457" y="115"/>
                  </a:cubicBezTo>
                  <a:cubicBezTo>
                    <a:pt x="456" y="123"/>
                    <a:pt x="455" y="129"/>
                    <a:pt x="453" y="134"/>
                  </a:cubicBezTo>
                  <a:cubicBezTo>
                    <a:pt x="452" y="139"/>
                    <a:pt x="449" y="143"/>
                    <a:pt x="446" y="145"/>
                  </a:cubicBezTo>
                  <a:cubicBezTo>
                    <a:pt x="443" y="147"/>
                    <a:pt x="439" y="148"/>
                    <a:pt x="434" y="148"/>
                  </a:cubicBezTo>
                  <a:close/>
                  <a:moveTo>
                    <a:pt x="434" y="172"/>
                  </a:moveTo>
                  <a:cubicBezTo>
                    <a:pt x="447" y="172"/>
                    <a:pt x="457" y="170"/>
                    <a:pt x="464" y="166"/>
                  </a:cubicBezTo>
                  <a:cubicBezTo>
                    <a:pt x="472" y="162"/>
                    <a:pt x="478" y="156"/>
                    <a:pt x="482" y="149"/>
                  </a:cubicBezTo>
                  <a:cubicBezTo>
                    <a:pt x="485" y="141"/>
                    <a:pt x="488" y="132"/>
                    <a:pt x="489" y="121"/>
                  </a:cubicBezTo>
                  <a:cubicBezTo>
                    <a:pt x="490" y="111"/>
                    <a:pt x="491" y="99"/>
                    <a:pt x="491" y="87"/>
                  </a:cubicBezTo>
                  <a:cubicBezTo>
                    <a:pt x="491" y="74"/>
                    <a:pt x="490" y="62"/>
                    <a:pt x="489" y="52"/>
                  </a:cubicBezTo>
                  <a:cubicBezTo>
                    <a:pt x="488" y="41"/>
                    <a:pt x="485" y="32"/>
                    <a:pt x="482" y="24"/>
                  </a:cubicBezTo>
                  <a:cubicBezTo>
                    <a:pt x="478" y="17"/>
                    <a:pt x="472" y="11"/>
                    <a:pt x="464" y="7"/>
                  </a:cubicBezTo>
                  <a:cubicBezTo>
                    <a:pt x="457" y="2"/>
                    <a:pt x="447" y="0"/>
                    <a:pt x="434" y="0"/>
                  </a:cubicBezTo>
                  <a:cubicBezTo>
                    <a:pt x="422" y="0"/>
                    <a:pt x="412" y="2"/>
                    <a:pt x="404" y="7"/>
                  </a:cubicBezTo>
                  <a:cubicBezTo>
                    <a:pt x="397" y="11"/>
                    <a:pt x="391" y="17"/>
                    <a:pt x="387" y="24"/>
                  </a:cubicBezTo>
                  <a:cubicBezTo>
                    <a:pt x="383" y="32"/>
                    <a:pt x="381" y="41"/>
                    <a:pt x="380" y="52"/>
                  </a:cubicBezTo>
                  <a:cubicBezTo>
                    <a:pt x="378" y="62"/>
                    <a:pt x="378" y="74"/>
                    <a:pt x="378" y="87"/>
                  </a:cubicBezTo>
                  <a:cubicBezTo>
                    <a:pt x="378" y="99"/>
                    <a:pt x="378" y="111"/>
                    <a:pt x="380" y="121"/>
                  </a:cubicBezTo>
                  <a:cubicBezTo>
                    <a:pt x="381" y="132"/>
                    <a:pt x="383" y="141"/>
                    <a:pt x="387" y="149"/>
                  </a:cubicBezTo>
                  <a:cubicBezTo>
                    <a:pt x="391" y="156"/>
                    <a:pt x="397" y="162"/>
                    <a:pt x="404" y="166"/>
                  </a:cubicBezTo>
                  <a:cubicBezTo>
                    <a:pt x="412" y="170"/>
                    <a:pt x="422" y="172"/>
                    <a:pt x="434" y="172"/>
                  </a:cubicBezTo>
                  <a:close/>
                  <a:moveTo>
                    <a:pt x="307" y="172"/>
                  </a:moveTo>
                  <a:cubicBezTo>
                    <a:pt x="325" y="172"/>
                    <a:pt x="339" y="168"/>
                    <a:pt x="349" y="160"/>
                  </a:cubicBezTo>
                  <a:cubicBezTo>
                    <a:pt x="359" y="152"/>
                    <a:pt x="365" y="139"/>
                    <a:pt x="365" y="122"/>
                  </a:cubicBezTo>
                  <a:cubicBezTo>
                    <a:pt x="365" y="117"/>
                    <a:pt x="364" y="112"/>
                    <a:pt x="363" y="108"/>
                  </a:cubicBezTo>
                  <a:cubicBezTo>
                    <a:pt x="362" y="104"/>
                    <a:pt x="361" y="100"/>
                    <a:pt x="358" y="96"/>
                  </a:cubicBezTo>
                  <a:cubicBezTo>
                    <a:pt x="356" y="93"/>
                    <a:pt x="352" y="90"/>
                    <a:pt x="348" y="87"/>
                  </a:cubicBezTo>
                  <a:cubicBezTo>
                    <a:pt x="344" y="84"/>
                    <a:pt x="339" y="81"/>
                    <a:pt x="333" y="78"/>
                  </a:cubicBezTo>
                  <a:cubicBezTo>
                    <a:pt x="307" y="67"/>
                    <a:pt x="307" y="67"/>
                    <a:pt x="307" y="67"/>
                  </a:cubicBezTo>
                  <a:cubicBezTo>
                    <a:pt x="300" y="64"/>
                    <a:pt x="295" y="61"/>
                    <a:pt x="293" y="57"/>
                  </a:cubicBezTo>
                  <a:cubicBezTo>
                    <a:pt x="291" y="54"/>
                    <a:pt x="290" y="49"/>
                    <a:pt x="290" y="44"/>
                  </a:cubicBezTo>
                  <a:cubicBezTo>
                    <a:pt x="290" y="42"/>
                    <a:pt x="290" y="39"/>
                    <a:pt x="291" y="37"/>
                  </a:cubicBezTo>
                  <a:cubicBezTo>
                    <a:pt x="291" y="35"/>
                    <a:pt x="292" y="33"/>
                    <a:pt x="294" y="31"/>
                  </a:cubicBezTo>
                  <a:cubicBezTo>
                    <a:pt x="295" y="29"/>
                    <a:pt x="297" y="28"/>
                    <a:pt x="300" y="26"/>
                  </a:cubicBezTo>
                  <a:cubicBezTo>
                    <a:pt x="302" y="25"/>
                    <a:pt x="305" y="25"/>
                    <a:pt x="309" y="25"/>
                  </a:cubicBezTo>
                  <a:cubicBezTo>
                    <a:pt x="315" y="25"/>
                    <a:pt x="320" y="27"/>
                    <a:pt x="323" y="31"/>
                  </a:cubicBezTo>
                  <a:cubicBezTo>
                    <a:pt x="326" y="35"/>
                    <a:pt x="327" y="42"/>
                    <a:pt x="327" y="49"/>
                  </a:cubicBezTo>
                  <a:cubicBezTo>
                    <a:pt x="359" y="49"/>
                    <a:pt x="359" y="49"/>
                    <a:pt x="359" y="49"/>
                  </a:cubicBezTo>
                  <a:cubicBezTo>
                    <a:pt x="359" y="45"/>
                    <a:pt x="359" y="45"/>
                    <a:pt x="359" y="45"/>
                  </a:cubicBezTo>
                  <a:cubicBezTo>
                    <a:pt x="359" y="37"/>
                    <a:pt x="358" y="30"/>
                    <a:pt x="355" y="24"/>
                  </a:cubicBezTo>
                  <a:cubicBezTo>
                    <a:pt x="353" y="19"/>
                    <a:pt x="349" y="14"/>
                    <a:pt x="345" y="10"/>
                  </a:cubicBezTo>
                  <a:cubicBezTo>
                    <a:pt x="340" y="7"/>
                    <a:pt x="335" y="4"/>
                    <a:pt x="328" y="3"/>
                  </a:cubicBezTo>
                  <a:cubicBezTo>
                    <a:pt x="322" y="1"/>
                    <a:pt x="315" y="0"/>
                    <a:pt x="308" y="0"/>
                  </a:cubicBezTo>
                  <a:cubicBezTo>
                    <a:pt x="292" y="0"/>
                    <a:pt x="279" y="4"/>
                    <a:pt x="270" y="12"/>
                  </a:cubicBezTo>
                  <a:cubicBezTo>
                    <a:pt x="261" y="20"/>
                    <a:pt x="256" y="33"/>
                    <a:pt x="256" y="49"/>
                  </a:cubicBezTo>
                  <a:cubicBezTo>
                    <a:pt x="256" y="56"/>
                    <a:pt x="257" y="62"/>
                    <a:pt x="259" y="67"/>
                  </a:cubicBezTo>
                  <a:cubicBezTo>
                    <a:pt x="261" y="72"/>
                    <a:pt x="263" y="77"/>
                    <a:pt x="267" y="81"/>
                  </a:cubicBezTo>
                  <a:cubicBezTo>
                    <a:pt x="271" y="85"/>
                    <a:pt x="275" y="88"/>
                    <a:pt x="280" y="91"/>
                  </a:cubicBezTo>
                  <a:cubicBezTo>
                    <a:pt x="286" y="94"/>
                    <a:pt x="292" y="97"/>
                    <a:pt x="300" y="99"/>
                  </a:cubicBezTo>
                  <a:cubicBezTo>
                    <a:pt x="305" y="101"/>
                    <a:pt x="310" y="103"/>
                    <a:pt x="314" y="105"/>
                  </a:cubicBezTo>
                  <a:cubicBezTo>
                    <a:pt x="318" y="107"/>
                    <a:pt x="321" y="109"/>
                    <a:pt x="323" y="111"/>
                  </a:cubicBezTo>
                  <a:cubicBezTo>
                    <a:pt x="325" y="113"/>
                    <a:pt x="327" y="115"/>
                    <a:pt x="328" y="118"/>
                  </a:cubicBezTo>
                  <a:cubicBezTo>
                    <a:pt x="329" y="121"/>
                    <a:pt x="330" y="124"/>
                    <a:pt x="330" y="128"/>
                  </a:cubicBezTo>
                  <a:cubicBezTo>
                    <a:pt x="330" y="135"/>
                    <a:pt x="328" y="140"/>
                    <a:pt x="323" y="143"/>
                  </a:cubicBezTo>
                  <a:cubicBezTo>
                    <a:pt x="319" y="147"/>
                    <a:pt x="315" y="148"/>
                    <a:pt x="310" y="148"/>
                  </a:cubicBezTo>
                  <a:cubicBezTo>
                    <a:pt x="305" y="148"/>
                    <a:pt x="302" y="148"/>
                    <a:pt x="299" y="146"/>
                  </a:cubicBezTo>
                  <a:cubicBezTo>
                    <a:pt x="296" y="145"/>
                    <a:pt x="294" y="143"/>
                    <a:pt x="292" y="141"/>
                  </a:cubicBezTo>
                  <a:cubicBezTo>
                    <a:pt x="290" y="139"/>
                    <a:pt x="289" y="136"/>
                    <a:pt x="288" y="133"/>
                  </a:cubicBezTo>
                  <a:cubicBezTo>
                    <a:pt x="288" y="130"/>
                    <a:pt x="287" y="126"/>
                    <a:pt x="287" y="123"/>
                  </a:cubicBezTo>
                  <a:cubicBezTo>
                    <a:pt x="287" y="118"/>
                    <a:pt x="287" y="118"/>
                    <a:pt x="287" y="118"/>
                  </a:cubicBezTo>
                  <a:cubicBezTo>
                    <a:pt x="254" y="118"/>
                    <a:pt x="254" y="118"/>
                    <a:pt x="254" y="118"/>
                  </a:cubicBezTo>
                  <a:cubicBezTo>
                    <a:pt x="254" y="124"/>
                    <a:pt x="254" y="124"/>
                    <a:pt x="254" y="124"/>
                  </a:cubicBezTo>
                  <a:cubicBezTo>
                    <a:pt x="254" y="140"/>
                    <a:pt x="258" y="152"/>
                    <a:pt x="266" y="160"/>
                  </a:cubicBezTo>
                  <a:cubicBezTo>
                    <a:pt x="274" y="168"/>
                    <a:pt x="288" y="172"/>
                    <a:pt x="307" y="172"/>
                  </a:cubicBezTo>
                  <a:close/>
                  <a:moveTo>
                    <a:pt x="200" y="107"/>
                  </a:moveTo>
                  <a:cubicBezTo>
                    <a:pt x="168" y="107"/>
                    <a:pt x="168" y="107"/>
                    <a:pt x="168" y="107"/>
                  </a:cubicBezTo>
                  <a:cubicBezTo>
                    <a:pt x="184" y="32"/>
                    <a:pt x="184" y="32"/>
                    <a:pt x="184" y="32"/>
                  </a:cubicBezTo>
                  <a:cubicBezTo>
                    <a:pt x="184" y="32"/>
                    <a:pt x="184" y="32"/>
                    <a:pt x="184" y="32"/>
                  </a:cubicBezTo>
                  <a:lnTo>
                    <a:pt x="200" y="107"/>
                  </a:lnTo>
                  <a:close/>
                  <a:moveTo>
                    <a:pt x="154" y="170"/>
                  </a:moveTo>
                  <a:cubicBezTo>
                    <a:pt x="162" y="134"/>
                    <a:pt x="162" y="134"/>
                    <a:pt x="162" y="134"/>
                  </a:cubicBezTo>
                  <a:cubicBezTo>
                    <a:pt x="206" y="134"/>
                    <a:pt x="206" y="134"/>
                    <a:pt x="206" y="134"/>
                  </a:cubicBezTo>
                  <a:cubicBezTo>
                    <a:pt x="214" y="170"/>
                    <a:pt x="214" y="170"/>
                    <a:pt x="214" y="170"/>
                  </a:cubicBezTo>
                  <a:cubicBezTo>
                    <a:pt x="249" y="170"/>
                    <a:pt x="249" y="170"/>
                    <a:pt x="249" y="170"/>
                  </a:cubicBezTo>
                  <a:cubicBezTo>
                    <a:pt x="205" y="3"/>
                    <a:pt x="205" y="3"/>
                    <a:pt x="205" y="3"/>
                  </a:cubicBezTo>
                  <a:cubicBezTo>
                    <a:pt x="163" y="3"/>
                    <a:pt x="163" y="3"/>
                    <a:pt x="163" y="3"/>
                  </a:cubicBezTo>
                  <a:cubicBezTo>
                    <a:pt x="119" y="170"/>
                    <a:pt x="119" y="170"/>
                    <a:pt x="119" y="170"/>
                  </a:cubicBezTo>
                  <a:lnTo>
                    <a:pt x="154" y="170"/>
                  </a:lnTo>
                  <a:close/>
                  <a:moveTo>
                    <a:pt x="49" y="172"/>
                  </a:moveTo>
                  <a:cubicBezTo>
                    <a:pt x="57" y="172"/>
                    <a:pt x="64" y="171"/>
                    <a:pt x="70" y="168"/>
                  </a:cubicBezTo>
                  <a:cubicBezTo>
                    <a:pt x="75" y="165"/>
                    <a:pt x="80" y="161"/>
                    <a:pt x="84" y="154"/>
                  </a:cubicBezTo>
                  <a:cubicBezTo>
                    <a:pt x="85" y="154"/>
                    <a:pt x="85" y="154"/>
                    <a:pt x="85" y="154"/>
                  </a:cubicBezTo>
                  <a:cubicBezTo>
                    <a:pt x="85" y="170"/>
                    <a:pt x="85" y="170"/>
                    <a:pt x="85" y="170"/>
                  </a:cubicBezTo>
                  <a:cubicBezTo>
                    <a:pt x="109" y="170"/>
                    <a:pt x="109" y="170"/>
                    <a:pt x="109" y="170"/>
                  </a:cubicBezTo>
                  <a:cubicBezTo>
                    <a:pt x="109" y="80"/>
                    <a:pt x="109" y="80"/>
                    <a:pt x="109" y="80"/>
                  </a:cubicBezTo>
                  <a:cubicBezTo>
                    <a:pt x="55" y="80"/>
                    <a:pt x="55" y="80"/>
                    <a:pt x="55" y="80"/>
                  </a:cubicBezTo>
                  <a:cubicBezTo>
                    <a:pt x="55" y="105"/>
                    <a:pt x="55" y="105"/>
                    <a:pt x="55" y="105"/>
                  </a:cubicBezTo>
                  <a:cubicBezTo>
                    <a:pt x="77" y="105"/>
                    <a:pt x="77" y="105"/>
                    <a:pt x="77" y="105"/>
                  </a:cubicBezTo>
                  <a:cubicBezTo>
                    <a:pt x="77" y="122"/>
                    <a:pt x="77" y="122"/>
                    <a:pt x="77" y="122"/>
                  </a:cubicBezTo>
                  <a:cubicBezTo>
                    <a:pt x="77" y="126"/>
                    <a:pt x="77" y="130"/>
                    <a:pt x="75" y="133"/>
                  </a:cubicBezTo>
                  <a:cubicBezTo>
                    <a:pt x="74" y="137"/>
                    <a:pt x="72" y="139"/>
                    <a:pt x="70" y="142"/>
                  </a:cubicBezTo>
                  <a:cubicBezTo>
                    <a:pt x="68" y="144"/>
                    <a:pt x="66" y="145"/>
                    <a:pt x="63" y="147"/>
                  </a:cubicBezTo>
                  <a:cubicBezTo>
                    <a:pt x="61" y="148"/>
                    <a:pt x="59" y="148"/>
                    <a:pt x="57" y="148"/>
                  </a:cubicBezTo>
                  <a:cubicBezTo>
                    <a:pt x="52" y="148"/>
                    <a:pt x="48" y="147"/>
                    <a:pt x="45" y="144"/>
                  </a:cubicBezTo>
                  <a:cubicBezTo>
                    <a:pt x="42" y="141"/>
                    <a:pt x="39" y="136"/>
                    <a:pt x="38" y="131"/>
                  </a:cubicBezTo>
                  <a:cubicBezTo>
                    <a:pt x="36" y="125"/>
                    <a:pt x="35" y="118"/>
                    <a:pt x="34" y="110"/>
                  </a:cubicBezTo>
                  <a:cubicBezTo>
                    <a:pt x="33" y="83"/>
                    <a:pt x="33" y="83"/>
                    <a:pt x="33" y="83"/>
                  </a:cubicBezTo>
                  <a:cubicBezTo>
                    <a:pt x="33" y="62"/>
                    <a:pt x="35" y="47"/>
                    <a:pt x="39" y="38"/>
                  </a:cubicBezTo>
                  <a:cubicBezTo>
                    <a:pt x="42" y="29"/>
                    <a:pt x="48" y="25"/>
                    <a:pt x="56" y="25"/>
                  </a:cubicBezTo>
                  <a:cubicBezTo>
                    <a:pt x="60" y="25"/>
                    <a:pt x="63" y="26"/>
                    <a:pt x="65" y="27"/>
                  </a:cubicBezTo>
                  <a:cubicBezTo>
                    <a:pt x="67" y="29"/>
                    <a:pt x="69" y="32"/>
                    <a:pt x="71" y="34"/>
                  </a:cubicBezTo>
                  <a:cubicBezTo>
                    <a:pt x="73" y="37"/>
                    <a:pt x="74" y="40"/>
                    <a:pt x="74" y="43"/>
                  </a:cubicBezTo>
                  <a:cubicBezTo>
                    <a:pt x="75" y="46"/>
                    <a:pt x="75" y="50"/>
                    <a:pt x="75" y="53"/>
                  </a:cubicBezTo>
                  <a:cubicBezTo>
                    <a:pt x="108" y="53"/>
                    <a:pt x="108" y="53"/>
                    <a:pt x="108" y="53"/>
                  </a:cubicBezTo>
                  <a:cubicBezTo>
                    <a:pt x="108" y="36"/>
                    <a:pt x="103" y="23"/>
                    <a:pt x="95" y="14"/>
                  </a:cubicBezTo>
                  <a:cubicBezTo>
                    <a:pt x="87" y="5"/>
                    <a:pt x="74" y="0"/>
                    <a:pt x="56" y="0"/>
                  </a:cubicBezTo>
                  <a:cubicBezTo>
                    <a:pt x="45" y="0"/>
                    <a:pt x="36" y="2"/>
                    <a:pt x="29" y="5"/>
                  </a:cubicBezTo>
                  <a:cubicBezTo>
                    <a:pt x="22" y="9"/>
                    <a:pt x="16" y="14"/>
                    <a:pt x="12" y="21"/>
                  </a:cubicBezTo>
                  <a:cubicBezTo>
                    <a:pt x="7" y="28"/>
                    <a:pt x="4" y="37"/>
                    <a:pt x="3" y="48"/>
                  </a:cubicBezTo>
                  <a:cubicBezTo>
                    <a:pt x="1" y="58"/>
                    <a:pt x="0" y="71"/>
                    <a:pt x="0" y="85"/>
                  </a:cubicBezTo>
                  <a:cubicBezTo>
                    <a:pt x="0" y="99"/>
                    <a:pt x="1" y="112"/>
                    <a:pt x="2" y="123"/>
                  </a:cubicBezTo>
                  <a:cubicBezTo>
                    <a:pt x="3" y="134"/>
                    <a:pt x="6" y="143"/>
                    <a:pt x="9" y="150"/>
                  </a:cubicBezTo>
                  <a:cubicBezTo>
                    <a:pt x="13" y="158"/>
                    <a:pt x="18" y="163"/>
                    <a:pt x="24" y="167"/>
                  </a:cubicBezTo>
                  <a:cubicBezTo>
                    <a:pt x="31" y="170"/>
                    <a:pt x="39" y="172"/>
                    <a:pt x="49" y="1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3" name="Freeform 110">
              <a:extLst>
                <a:ext uri="{FF2B5EF4-FFF2-40B4-BE49-F238E27FC236}">
                  <a16:creationId xmlns="" xmlns:a16="http://schemas.microsoft.com/office/drawing/2014/main" id="{1852AAEE-CF7E-434E-8057-E566C61729CF}"/>
                </a:ext>
              </a:extLst>
            </p:cNvPr>
            <p:cNvSpPr>
              <a:spLocks/>
            </p:cNvSpPr>
            <p:nvPr/>
          </p:nvSpPr>
          <p:spPr bwMode="auto">
            <a:xfrm>
              <a:off x="6492875" y="2746375"/>
              <a:ext cx="587375" cy="587375"/>
            </a:xfrm>
            <a:custGeom>
              <a:avLst/>
              <a:gdLst>
                <a:gd name="T0" fmla="*/ 0 w 370"/>
                <a:gd name="T1" fmla="*/ 185 h 370"/>
                <a:gd name="T2" fmla="*/ 185 w 370"/>
                <a:gd name="T3" fmla="*/ 0 h 370"/>
                <a:gd name="T4" fmla="*/ 370 w 370"/>
                <a:gd name="T5" fmla="*/ 185 h 370"/>
                <a:gd name="T6" fmla="*/ 185 w 370"/>
                <a:gd name="T7" fmla="*/ 370 h 370"/>
                <a:gd name="T8" fmla="*/ 0 w 370"/>
                <a:gd name="T9" fmla="*/ 185 h 370"/>
              </a:gdLst>
              <a:ahLst/>
              <a:cxnLst>
                <a:cxn ang="0">
                  <a:pos x="T0" y="T1"/>
                </a:cxn>
                <a:cxn ang="0">
                  <a:pos x="T2" y="T3"/>
                </a:cxn>
                <a:cxn ang="0">
                  <a:pos x="T4" y="T5"/>
                </a:cxn>
                <a:cxn ang="0">
                  <a:pos x="T6" y="T7"/>
                </a:cxn>
                <a:cxn ang="0">
                  <a:pos x="T8" y="T9"/>
                </a:cxn>
              </a:cxnLst>
              <a:rect l="0" t="0" r="r" b="b"/>
              <a:pathLst>
                <a:path w="370" h="370">
                  <a:moveTo>
                    <a:pt x="0" y="185"/>
                  </a:moveTo>
                  <a:lnTo>
                    <a:pt x="185" y="0"/>
                  </a:lnTo>
                  <a:lnTo>
                    <a:pt x="370" y="185"/>
                  </a:lnTo>
                  <a:lnTo>
                    <a:pt x="185" y="370"/>
                  </a:lnTo>
                  <a:lnTo>
                    <a:pt x="0" y="18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4" name="Freeform 111">
              <a:extLst>
                <a:ext uri="{FF2B5EF4-FFF2-40B4-BE49-F238E27FC236}">
                  <a16:creationId xmlns="" xmlns:a16="http://schemas.microsoft.com/office/drawing/2014/main" id="{4292DECF-31E5-4ED0-A0E7-7AAF9160C357}"/>
                </a:ext>
              </a:extLst>
            </p:cNvPr>
            <p:cNvSpPr>
              <a:spLocks/>
            </p:cNvSpPr>
            <p:nvPr/>
          </p:nvSpPr>
          <p:spPr bwMode="auto">
            <a:xfrm>
              <a:off x="6492875" y="2746375"/>
              <a:ext cx="587375" cy="587375"/>
            </a:xfrm>
            <a:custGeom>
              <a:avLst/>
              <a:gdLst>
                <a:gd name="T0" fmla="*/ 0 w 370"/>
                <a:gd name="T1" fmla="*/ 185 h 370"/>
                <a:gd name="T2" fmla="*/ 185 w 370"/>
                <a:gd name="T3" fmla="*/ 0 h 370"/>
                <a:gd name="T4" fmla="*/ 370 w 370"/>
                <a:gd name="T5" fmla="*/ 185 h 370"/>
                <a:gd name="T6" fmla="*/ 185 w 370"/>
                <a:gd name="T7" fmla="*/ 370 h 370"/>
                <a:gd name="T8" fmla="*/ 0 w 370"/>
                <a:gd name="T9" fmla="*/ 185 h 370"/>
              </a:gdLst>
              <a:ahLst/>
              <a:cxnLst>
                <a:cxn ang="0">
                  <a:pos x="T0" y="T1"/>
                </a:cxn>
                <a:cxn ang="0">
                  <a:pos x="T2" y="T3"/>
                </a:cxn>
                <a:cxn ang="0">
                  <a:pos x="T4" y="T5"/>
                </a:cxn>
                <a:cxn ang="0">
                  <a:pos x="T6" y="T7"/>
                </a:cxn>
                <a:cxn ang="0">
                  <a:pos x="T8" y="T9"/>
                </a:cxn>
              </a:cxnLst>
              <a:rect l="0" t="0" r="r" b="b"/>
              <a:pathLst>
                <a:path w="370" h="370">
                  <a:moveTo>
                    <a:pt x="0" y="185"/>
                  </a:moveTo>
                  <a:lnTo>
                    <a:pt x="185" y="0"/>
                  </a:lnTo>
                  <a:lnTo>
                    <a:pt x="370" y="185"/>
                  </a:lnTo>
                  <a:lnTo>
                    <a:pt x="185" y="370"/>
                  </a:lnTo>
                  <a:lnTo>
                    <a:pt x="0" y="185"/>
                  </a:lnTo>
                  <a:close/>
                </a:path>
              </a:pathLst>
            </a:custGeom>
            <a:noFill/>
            <a:ln w="174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5" name="Freeform 112">
              <a:extLst>
                <a:ext uri="{FF2B5EF4-FFF2-40B4-BE49-F238E27FC236}">
                  <a16:creationId xmlns="" xmlns:a16="http://schemas.microsoft.com/office/drawing/2014/main" id="{21D5F9CD-2CF4-434D-A10F-AB2E79EE45DD}"/>
                </a:ext>
              </a:extLst>
            </p:cNvPr>
            <p:cNvSpPr>
              <a:spLocks/>
            </p:cNvSpPr>
            <p:nvPr/>
          </p:nvSpPr>
          <p:spPr bwMode="auto">
            <a:xfrm>
              <a:off x="6761163" y="3197225"/>
              <a:ext cx="49213" cy="77788"/>
            </a:xfrm>
            <a:custGeom>
              <a:avLst/>
              <a:gdLst>
                <a:gd name="T0" fmla="*/ 69 w 137"/>
                <a:gd name="T1" fmla="*/ 212 h 212"/>
                <a:gd name="T2" fmla="*/ 120 w 137"/>
                <a:gd name="T3" fmla="*/ 197 h 212"/>
                <a:gd name="T4" fmla="*/ 137 w 137"/>
                <a:gd name="T5" fmla="*/ 146 h 212"/>
                <a:gd name="T6" fmla="*/ 130 w 137"/>
                <a:gd name="T7" fmla="*/ 116 h 212"/>
                <a:gd name="T8" fmla="*/ 104 w 137"/>
                <a:gd name="T9" fmla="*/ 100 h 212"/>
                <a:gd name="T10" fmla="*/ 104 w 137"/>
                <a:gd name="T11" fmla="*/ 99 h 212"/>
                <a:gd name="T12" fmla="*/ 118 w 137"/>
                <a:gd name="T13" fmla="*/ 93 h 212"/>
                <a:gd name="T14" fmla="*/ 127 w 137"/>
                <a:gd name="T15" fmla="*/ 83 h 212"/>
                <a:gd name="T16" fmla="*/ 132 w 137"/>
                <a:gd name="T17" fmla="*/ 71 h 212"/>
                <a:gd name="T18" fmla="*/ 133 w 137"/>
                <a:gd name="T19" fmla="*/ 58 h 212"/>
                <a:gd name="T20" fmla="*/ 130 w 137"/>
                <a:gd name="T21" fmla="*/ 33 h 212"/>
                <a:gd name="T22" fmla="*/ 120 w 137"/>
                <a:gd name="T23" fmla="*/ 15 h 212"/>
                <a:gd name="T24" fmla="*/ 99 w 137"/>
                <a:gd name="T25" fmla="*/ 4 h 212"/>
                <a:gd name="T26" fmla="*/ 68 w 137"/>
                <a:gd name="T27" fmla="*/ 0 h 212"/>
                <a:gd name="T28" fmla="*/ 19 w 137"/>
                <a:gd name="T29" fmla="*/ 15 h 212"/>
                <a:gd name="T30" fmla="*/ 2 w 137"/>
                <a:gd name="T31" fmla="*/ 63 h 212"/>
                <a:gd name="T32" fmla="*/ 52 w 137"/>
                <a:gd name="T33" fmla="*/ 63 h 212"/>
                <a:gd name="T34" fmla="*/ 55 w 137"/>
                <a:gd name="T35" fmla="*/ 40 h 212"/>
                <a:gd name="T36" fmla="*/ 66 w 137"/>
                <a:gd name="T37" fmla="*/ 34 h 212"/>
                <a:gd name="T38" fmla="*/ 77 w 137"/>
                <a:gd name="T39" fmla="*/ 39 h 212"/>
                <a:gd name="T40" fmla="*/ 80 w 137"/>
                <a:gd name="T41" fmla="*/ 57 h 212"/>
                <a:gd name="T42" fmla="*/ 79 w 137"/>
                <a:gd name="T43" fmla="*/ 72 h 212"/>
                <a:gd name="T44" fmla="*/ 74 w 137"/>
                <a:gd name="T45" fmla="*/ 81 h 212"/>
                <a:gd name="T46" fmla="*/ 67 w 137"/>
                <a:gd name="T47" fmla="*/ 85 h 212"/>
                <a:gd name="T48" fmla="*/ 56 w 137"/>
                <a:gd name="T49" fmla="*/ 86 h 212"/>
                <a:gd name="T50" fmla="*/ 48 w 137"/>
                <a:gd name="T51" fmla="*/ 86 h 212"/>
                <a:gd name="T52" fmla="*/ 48 w 137"/>
                <a:gd name="T53" fmla="*/ 120 h 212"/>
                <a:gd name="T54" fmla="*/ 62 w 137"/>
                <a:gd name="T55" fmla="*/ 120 h 212"/>
                <a:gd name="T56" fmla="*/ 77 w 137"/>
                <a:gd name="T57" fmla="*/ 126 h 212"/>
                <a:gd name="T58" fmla="*/ 82 w 137"/>
                <a:gd name="T59" fmla="*/ 146 h 212"/>
                <a:gd name="T60" fmla="*/ 82 w 137"/>
                <a:gd name="T61" fmla="*/ 162 h 212"/>
                <a:gd name="T62" fmla="*/ 80 w 137"/>
                <a:gd name="T63" fmla="*/ 172 h 212"/>
                <a:gd name="T64" fmla="*/ 75 w 137"/>
                <a:gd name="T65" fmla="*/ 177 h 212"/>
                <a:gd name="T66" fmla="*/ 67 w 137"/>
                <a:gd name="T67" fmla="*/ 179 h 212"/>
                <a:gd name="T68" fmla="*/ 55 w 137"/>
                <a:gd name="T69" fmla="*/ 171 h 212"/>
                <a:gd name="T70" fmla="*/ 52 w 137"/>
                <a:gd name="T71" fmla="*/ 161 h 212"/>
                <a:gd name="T72" fmla="*/ 51 w 137"/>
                <a:gd name="T73" fmla="*/ 146 h 212"/>
                <a:gd name="T74" fmla="*/ 0 w 137"/>
                <a:gd name="T75" fmla="*/ 146 h 212"/>
                <a:gd name="T76" fmla="*/ 4 w 137"/>
                <a:gd name="T77" fmla="*/ 178 h 212"/>
                <a:gd name="T78" fmla="*/ 17 w 137"/>
                <a:gd name="T79" fmla="*/ 198 h 212"/>
                <a:gd name="T80" fmla="*/ 38 w 137"/>
                <a:gd name="T81" fmla="*/ 209 h 212"/>
                <a:gd name="T82" fmla="*/ 69 w 137"/>
                <a:gd name="T83"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7" h="212">
                  <a:moveTo>
                    <a:pt x="69" y="212"/>
                  </a:moveTo>
                  <a:cubicBezTo>
                    <a:pt x="92" y="212"/>
                    <a:pt x="109" y="207"/>
                    <a:pt x="120" y="197"/>
                  </a:cubicBezTo>
                  <a:cubicBezTo>
                    <a:pt x="131" y="186"/>
                    <a:pt x="137" y="169"/>
                    <a:pt x="137" y="146"/>
                  </a:cubicBezTo>
                  <a:cubicBezTo>
                    <a:pt x="137" y="134"/>
                    <a:pt x="135" y="124"/>
                    <a:pt x="130" y="116"/>
                  </a:cubicBezTo>
                  <a:cubicBezTo>
                    <a:pt x="125" y="108"/>
                    <a:pt x="116" y="102"/>
                    <a:pt x="104" y="100"/>
                  </a:cubicBezTo>
                  <a:cubicBezTo>
                    <a:pt x="104" y="99"/>
                    <a:pt x="104" y="99"/>
                    <a:pt x="104" y="99"/>
                  </a:cubicBezTo>
                  <a:cubicBezTo>
                    <a:pt x="110" y="98"/>
                    <a:pt x="114" y="96"/>
                    <a:pt x="118" y="93"/>
                  </a:cubicBezTo>
                  <a:cubicBezTo>
                    <a:pt x="122" y="90"/>
                    <a:pt x="125" y="87"/>
                    <a:pt x="127" y="83"/>
                  </a:cubicBezTo>
                  <a:cubicBezTo>
                    <a:pt x="129" y="79"/>
                    <a:pt x="131" y="75"/>
                    <a:pt x="132" y="71"/>
                  </a:cubicBezTo>
                  <a:cubicBezTo>
                    <a:pt x="133" y="66"/>
                    <a:pt x="133" y="62"/>
                    <a:pt x="133" y="58"/>
                  </a:cubicBezTo>
                  <a:cubicBezTo>
                    <a:pt x="133" y="49"/>
                    <a:pt x="132" y="40"/>
                    <a:pt x="130" y="33"/>
                  </a:cubicBezTo>
                  <a:cubicBezTo>
                    <a:pt x="128" y="26"/>
                    <a:pt x="125" y="20"/>
                    <a:pt x="120" y="15"/>
                  </a:cubicBezTo>
                  <a:cubicBezTo>
                    <a:pt x="115" y="10"/>
                    <a:pt x="108" y="6"/>
                    <a:pt x="99" y="4"/>
                  </a:cubicBezTo>
                  <a:cubicBezTo>
                    <a:pt x="91" y="1"/>
                    <a:pt x="80" y="0"/>
                    <a:pt x="68" y="0"/>
                  </a:cubicBezTo>
                  <a:cubicBezTo>
                    <a:pt x="46" y="0"/>
                    <a:pt x="30" y="5"/>
                    <a:pt x="19" y="15"/>
                  </a:cubicBezTo>
                  <a:cubicBezTo>
                    <a:pt x="8" y="25"/>
                    <a:pt x="3" y="41"/>
                    <a:pt x="2" y="63"/>
                  </a:cubicBezTo>
                  <a:cubicBezTo>
                    <a:pt x="52" y="63"/>
                    <a:pt x="52" y="63"/>
                    <a:pt x="52" y="63"/>
                  </a:cubicBezTo>
                  <a:cubicBezTo>
                    <a:pt x="52" y="52"/>
                    <a:pt x="53" y="45"/>
                    <a:pt x="55" y="40"/>
                  </a:cubicBezTo>
                  <a:cubicBezTo>
                    <a:pt x="57" y="36"/>
                    <a:pt x="61" y="34"/>
                    <a:pt x="66" y="34"/>
                  </a:cubicBezTo>
                  <a:cubicBezTo>
                    <a:pt x="71" y="34"/>
                    <a:pt x="75" y="36"/>
                    <a:pt x="77" y="39"/>
                  </a:cubicBezTo>
                  <a:cubicBezTo>
                    <a:pt x="79" y="42"/>
                    <a:pt x="80" y="48"/>
                    <a:pt x="80" y="57"/>
                  </a:cubicBezTo>
                  <a:cubicBezTo>
                    <a:pt x="80" y="63"/>
                    <a:pt x="80" y="68"/>
                    <a:pt x="79" y="72"/>
                  </a:cubicBezTo>
                  <a:cubicBezTo>
                    <a:pt x="78" y="75"/>
                    <a:pt x="76" y="78"/>
                    <a:pt x="74" y="81"/>
                  </a:cubicBezTo>
                  <a:cubicBezTo>
                    <a:pt x="72" y="83"/>
                    <a:pt x="70" y="84"/>
                    <a:pt x="67" y="85"/>
                  </a:cubicBezTo>
                  <a:cubicBezTo>
                    <a:pt x="64" y="86"/>
                    <a:pt x="61" y="86"/>
                    <a:pt x="56" y="86"/>
                  </a:cubicBezTo>
                  <a:cubicBezTo>
                    <a:pt x="48" y="86"/>
                    <a:pt x="48" y="86"/>
                    <a:pt x="48" y="86"/>
                  </a:cubicBezTo>
                  <a:cubicBezTo>
                    <a:pt x="48" y="120"/>
                    <a:pt x="48" y="120"/>
                    <a:pt x="48" y="120"/>
                  </a:cubicBezTo>
                  <a:cubicBezTo>
                    <a:pt x="62" y="120"/>
                    <a:pt x="62" y="120"/>
                    <a:pt x="62" y="120"/>
                  </a:cubicBezTo>
                  <a:cubicBezTo>
                    <a:pt x="69" y="120"/>
                    <a:pt x="74" y="122"/>
                    <a:pt x="77" y="126"/>
                  </a:cubicBezTo>
                  <a:cubicBezTo>
                    <a:pt x="81" y="129"/>
                    <a:pt x="82" y="136"/>
                    <a:pt x="82" y="146"/>
                  </a:cubicBezTo>
                  <a:cubicBezTo>
                    <a:pt x="82" y="153"/>
                    <a:pt x="82" y="158"/>
                    <a:pt x="82" y="162"/>
                  </a:cubicBezTo>
                  <a:cubicBezTo>
                    <a:pt x="81" y="167"/>
                    <a:pt x="81" y="170"/>
                    <a:pt x="80" y="172"/>
                  </a:cubicBezTo>
                  <a:cubicBezTo>
                    <a:pt x="78" y="175"/>
                    <a:pt x="77" y="176"/>
                    <a:pt x="75" y="177"/>
                  </a:cubicBezTo>
                  <a:cubicBezTo>
                    <a:pt x="73" y="178"/>
                    <a:pt x="70" y="179"/>
                    <a:pt x="67" y="179"/>
                  </a:cubicBezTo>
                  <a:cubicBezTo>
                    <a:pt x="61" y="179"/>
                    <a:pt x="57" y="176"/>
                    <a:pt x="55" y="171"/>
                  </a:cubicBezTo>
                  <a:cubicBezTo>
                    <a:pt x="54" y="168"/>
                    <a:pt x="53" y="165"/>
                    <a:pt x="52" y="161"/>
                  </a:cubicBezTo>
                  <a:cubicBezTo>
                    <a:pt x="51" y="157"/>
                    <a:pt x="51" y="152"/>
                    <a:pt x="51" y="146"/>
                  </a:cubicBezTo>
                  <a:cubicBezTo>
                    <a:pt x="0" y="146"/>
                    <a:pt x="0" y="146"/>
                    <a:pt x="0" y="146"/>
                  </a:cubicBezTo>
                  <a:cubicBezTo>
                    <a:pt x="0" y="159"/>
                    <a:pt x="1" y="169"/>
                    <a:pt x="4" y="178"/>
                  </a:cubicBezTo>
                  <a:cubicBezTo>
                    <a:pt x="7" y="186"/>
                    <a:pt x="11" y="193"/>
                    <a:pt x="17" y="198"/>
                  </a:cubicBezTo>
                  <a:cubicBezTo>
                    <a:pt x="22" y="204"/>
                    <a:pt x="30" y="207"/>
                    <a:pt x="38" y="209"/>
                  </a:cubicBezTo>
                  <a:cubicBezTo>
                    <a:pt x="47" y="211"/>
                    <a:pt x="57" y="212"/>
                    <a:pt x="69" y="2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6" name="Rectangle 113">
              <a:extLst>
                <a:ext uri="{FF2B5EF4-FFF2-40B4-BE49-F238E27FC236}">
                  <a16:creationId xmlns="" xmlns:a16="http://schemas.microsoft.com/office/drawing/2014/main" id="{E723A900-F156-45CF-8F1F-4FD11E30D59A}"/>
                </a:ext>
              </a:extLst>
            </p:cNvPr>
            <p:cNvSpPr>
              <a:spLocks noChangeArrowheads="1"/>
            </p:cNvSpPr>
            <p:nvPr/>
          </p:nvSpPr>
          <p:spPr bwMode="auto">
            <a:xfrm>
              <a:off x="6737350" y="2951163"/>
              <a:ext cx="98425" cy="9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 name="Freeform 114">
              <a:extLst>
                <a:ext uri="{FF2B5EF4-FFF2-40B4-BE49-F238E27FC236}">
                  <a16:creationId xmlns="" xmlns:a16="http://schemas.microsoft.com/office/drawing/2014/main" id="{B678F952-82B9-405F-89DA-204C0EECC35B}"/>
                </a:ext>
              </a:extLst>
            </p:cNvPr>
            <p:cNvSpPr>
              <a:spLocks noEditPoints="1"/>
            </p:cNvSpPr>
            <p:nvPr/>
          </p:nvSpPr>
          <p:spPr bwMode="auto">
            <a:xfrm>
              <a:off x="6643688" y="3006725"/>
              <a:ext cx="290513" cy="63500"/>
            </a:xfrm>
            <a:custGeom>
              <a:avLst/>
              <a:gdLst>
                <a:gd name="T0" fmla="*/ 791 w 791"/>
                <a:gd name="T1" fmla="*/ 142 h 172"/>
                <a:gd name="T2" fmla="*/ 732 w 791"/>
                <a:gd name="T3" fmla="*/ 3 h 172"/>
                <a:gd name="T4" fmla="*/ 698 w 791"/>
                <a:gd name="T5" fmla="*/ 170 h 172"/>
                <a:gd name="T6" fmla="*/ 673 w 791"/>
                <a:gd name="T7" fmla="*/ 170 h 172"/>
                <a:gd name="T8" fmla="*/ 640 w 791"/>
                <a:gd name="T9" fmla="*/ 3 h 172"/>
                <a:gd name="T10" fmla="*/ 673 w 791"/>
                <a:gd name="T11" fmla="*/ 170 h 172"/>
                <a:gd name="T12" fmla="*/ 550 w 791"/>
                <a:gd name="T13" fmla="*/ 145 h 172"/>
                <a:gd name="T14" fmla="*/ 539 w 791"/>
                <a:gd name="T15" fmla="*/ 115 h 172"/>
                <a:gd name="T16" fmla="*/ 539 w 791"/>
                <a:gd name="T17" fmla="*/ 58 h 172"/>
                <a:gd name="T18" fmla="*/ 550 w 791"/>
                <a:gd name="T19" fmla="*/ 28 h 172"/>
                <a:gd name="T20" fmla="*/ 574 w 791"/>
                <a:gd name="T21" fmla="*/ 28 h 172"/>
                <a:gd name="T22" fmla="*/ 584 w 791"/>
                <a:gd name="T23" fmla="*/ 58 h 172"/>
                <a:gd name="T24" fmla="*/ 584 w 791"/>
                <a:gd name="T25" fmla="*/ 115 h 172"/>
                <a:gd name="T26" fmla="*/ 574 w 791"/>
                <a:gd name="T27" fmla="*/ 145 h 172"/>
                <a:gd name="T28" fmla="*/ 562 w 791"/>
                <a:gd name="T29" fmla="*/ 172 h 172"/>
                <a:gd name="T30" fmla="*/ 609 w 791"/>
                <a:gd name="T31" fmla="*/ 149 h 172"/>
                <a:gd name="T32" fmla="*/ 618 w 791"/>
                <a:gd name="T33" fmla="*/ 87 h 172"/>
                <a:gd name="T34" fmla="*/ 609 w 791"/>
                <a:gd name="T35" fmla="*/ 24 h 172"/>
                <a:gd name="T36" fmla="*/ 562 w 791"/>
                <a:gd name="T37" fmla="*/ 0 h 172"/>
                <a:gd name="T38" fmla="*/ 515 w 791"/>
                <a:gd name="T39" fmla="*/ 24 h 172"/>
                <a:gd name="T40" fmla="*/ 505 w 791"/>
                <a:gd name="T41" fmla="*/ 87 h 172"/>
                <a:gd name="T42" fmla="*/ 515 w 791"/>
                <a:gd name="T43" fmla="*/ 149 h 172"/>
                <a:gd name="T44" fmla="*/ 562 w 791"/>
                <a:gd name="T45" fmla="*/ 172 h 172"/>
                <a:gd name="T46" fmla="*/ 438 w 791"/>
                <a:gd name="T47" fmla="*/ 142 h 172"/>
                <a:gd name="T48" fmla="*/ 378 w 791"/>
                <a:gd name="T49" fmla="*/ 3 h 172"/>
                <a:gd name="T50" fmla="*/ 345 w 791"/>
                <a:gd name="T51" fmla="*/ 170 h 172"/>
                <a:gd name="T52" fmla="*/ 328 w 791"/>
                <a:gd name="T53" fmla="*/ 170 h 172"/>
                <a:gd name="T54" fmla="*/ 266 w 791"/>
                <a:gd name="T55" fmla="*/ 142 h 172"/>
                <a:gd name="T56" fmla="*/ 322 w 791"/>
                <a:gd name="T57" fmla="*/ 97 h 172"/>
                <a:gd name="T58" fmla="*/ 266 w 791"/>
                <a:gd name="T59" fmla="*/ 70 h 172"/>
                <a:gd name="T60" fmla="*/ 326 w 791"/>
                <a:gd name="T61" fmla="*/ 31 h 172"/>
                <a:gd name="T62" fmla="*/ 233 w 791"/>
                <a:gd name="T63" fmla="*/ 3 h 172"/>
                <a:gd name="T64" fmla="*/ 328 w 791"/>
                <a:gd name="T65" fmla="*/ 170 h 172"/>
                <a:gd name="T66" fmla="*/ 178 w 791"/>
                <a:gd name="T67" fmla="*/ 170 h 172"/>
                <a:gd name="T68" fmla="*/ 207 w 791"/>
                <a:gd name="T69" fmla="*/ 145 h 172"/>
                <a:gd name="T70" fmla="*/ 212 w 791"/>
                <a:gd name="T71" fmla="*/ 3 h 172"/>
                <a:gd name="T72" fmla="*/ 178 w 791"/>
                <a:gd name="T73" fmla="*/ 119 h 172"/>
                <a:gd name="T74" fmla="*/ 174 w 791"/>
                <a:gd name="T75" fmla="*/ 140 h 172"/>
                <a:gd name="T76" fmla="*/ 159 w 791"/>
                <a:gd name="T77" fmla="*/ 148 h 172"/>
                <a:gd name="T78" fmla="*/ 143 w 791"/>
                <a:gd name="T79" fmla="*/ 140 h 172"/>
                <a:gd name="T80" fmla="*/ 139 w 791"/>
                <a:gd name="T81" fmla="*/ 119 h 172"/>
                <a:gd name="T82" fmla="*/ 106 w 791"/>
                <a:gd name="T83" fmla="*/ 3 h 172"/>
                <a:gd name="T84" fmla="*/ 110 w 791"/>
                <a:gd name="T85" fmla="*/ 146 h 172"/>
                <a:gd name="T86" fmla="*/ 139 w 791"/>
                <a:gd name="T87" fmla="*/ 170 h 172"/>
                <a:gd name="T88" fmla="*/ 33 w 791"/>
                <a:gd name="T89" fmla="*/ 170 h 172"/>
                <a:gd name="T90" fmla="*/ 89 w 791"/>
                <a:gd name="T91" fmla="*/ 97 h 172"/>
                <a:gd name="T92" fmla="*/ 33 w 791"/>
                <a:gd name="T93" fmla="*/ 70 h 172"/>
                <a:gd name="T94" fmla="*/ 93 w 791"/>
                <a:gd name="T95" fmla="*/ 31 h 172"/>
                <a:gd name="T96" fmla="*/ 0 w 791"/>
                <a:gd name="T97" fmla="*/ 3 h 172"/>
                <a:gd name="T98" fmla="*/ 33 w 791"/>
                <a:gd name="T99" fmla="*/ 17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1" h="172">
                  <a:moveTo>
                    <a:pt x="791" y="170"/>
                  </a:moveTo>
                  <a:cubicBezTo>
                    <a:pt x="791" y="142"/>
                    <a:pt x="791" y="142"/>
                    <a:pt x="791" y="142"/>
                  </a:cubicBezTo>
                  <a:cubicBezTo>
                    <a:pt x="732" y="142"/>
                    <a:pt x="732" y="142"/>
                    <a:pt x="732" y="142"/>
                  </a:cubicBezTo>
                  <a:cubicBezTo>
                    <a:pt x="732" y="3"/>
                    <a:pt x="732" y="3"/>
                    <a:pt x="732" y="3"/>
                  </a:cubicBezTo>
                  <a:cubicBezTo>
                    <a:pt x="698" y="3"/>
                    <a:pt x="698" y="3"/>
                    <a:pt x="698" y="3"/>
                  </a:cubicBezTo>
                  <a:cubicBezTo>
                    <a:pt x="698" y="170"/>
                    <a:pt x="698" y="170"/>
                    <a:pt x="698" y="170"/>
                  </a:cubicBezTo>
                  <a:cubicBezTo>
                    <a:pt x="791" y="170"/>
                    <a:pt x="791" y="170"/>
                    <a:pt x="791" y="170"/>
                  </a:cubicBezTo>
                  <a:close/>
                  <a:moveTo>
                    <a:pt x="673" y="170"/>
                  </a:moveTo>
                  <a:cubicBezTo>
                    <a:pt x="673" y="3"/>
                    <a:pt x="673" y="3"/>
                    <a:pt x="673" y="3"/>
                  </a:cubicBezTo>
                  <a:cubicBezTo>
                    <a:pt x="640" y="3"/>
                    <a:pt x="640" y="3"/>
                    <a:pt x="640" y="3"/>
                  </a:cubicBezTo>
                  <a:cubicBezTo>
                    <a:pt x="640" y="170"/>
                    <a:pt x="640" y="170"/>
                    <a:pt x="640" y="170"/>
                  </a:cubicBezTo>
                  <a:lnTo>
                    <a:pt x="673" y="170"/>
                  </a:lnTo>
                  <a:close/>
                  <a:moveTo>
                    <a:pt x="562" y="148"/>
                  </a:moveTo>
                  <a:cubicBezTo>
                    <a:pt x="557" y="148"/>
                    <a:pt x="553" y="147"/>
                    <a:pt x="550" y="145"/>
                  </a:cubicBezTo>
                  <a:cubicBezTo>
                    <a:pt x="547" y="143"/>
                    <a:pt x="544" y="139"/>
                    <a:pt x="543" y="134"/>
                  </a:cubicBezTo>
                  <a:cubicBezTo>
                    <a:pt x="541" y="129"/>
                    <a:pt x="540" y="123"/>
                    <a:pt x="539" y="115"/>
                  </a:cubicBezTo>
                  <a:cubicBezTo>
                    <a:pt x="539" y="86"/>
                    <a:pt x="539" y="86"/>
                    <a:pt x="539" y="86"/>
                  </a:cubicBezTo>
                  <a:cubicBezTo>
                    <a:pt x="539" y="58"/>
                    <a:pt x="539" y="58"/>
                    <a:pt x="539" y="58"/>
                  </a:cubicBezTo>
                  <a:cubicBezTo>
                    <a:pt x="540" y="50"/>
                    <a:pt x="541" y="44"/>
                    <a:pt x="543" y="39"/>
                  </a:cubicBezTo>
                  <a:cubicBezTo>
                    <a:pt x="544" y="34"/>
                    <a:pt x="547" y="30"/>
                    <a:pt x="550" y="28"/>
                  </a:cubicBezTo>
                  <a:cubicBezTo>
                    <a:pt x="553" y="26"/>
                    <a:pt x="557" y="25"/>
                    <a:pt x="562" y="25"/>
                  </a:cubicBezTo>
                  <a:cubicBezTo>
                    <a:pt x="567" y="25"/>
                    <a:pt x="571" y="26"/>
                    <a:pt x="574" y="28"/>
                  </a:cubicBezTo>
                  <a:cubicBezTo>
                    <a:pt x="577" y="30"/>
                    <a:pt x="579" y="34"/>
                    <a:pt x="581" y="39"/>
                  </a:cubicBezTo>
                  <a:cubicBezTo>
                    <a:pt x="582" y="44"/>
                    <a:pt x="583" y="50"/>
                    <a:pt x="584" y="58"/>
                  </a:cubicBezTo>
                  <a:cubicBezTo>
                    <a:pt x="585" y="86"/>
                    <a:pt x="585" y="86"/>
                    <a:pt x="585" y="86"/>
                  </a:cubicBezTo>
                  <a:cubicBezTo>
                    <a:pt x="584" y="115"/>
                    <a:pt x="584" y="115"/>
                    <a:pt x="584" y="115"/>
                  </a:cubicBezTo>
                  <a:cubicBezTo>
                    <a:pt x="583" y="123"/>
                    <a:pt x="582" y="129"/>
                    <a:pt x="581" y="134"/>
                  </a:cubicBezTo>
                  <a:cubicBezTo>
                    <a:pt x="579" y="139"/>
                    <a:pt x="577" y="143"/>
                    <a:pt x="574" y="145"/>
                  </a:cubicBezTo>
                  <a:cubicBezTo>
                    <a:pt x="571" y="147"/>
                    <a:pt x="567" y="148"/>
                    <a:pt x="562" y="148"/>
                  </a:cubicBezTo>
                  <a:close/>
                  <a:moveTo>
                    <a:pt x="562" y="172"/>
                  </a:moveTo>
                  <a:cubicBezTo>
                    <a:pt x="574" y="172"/>
                    <a:pt x="584" y="170"/>
                    <a:pt x="592" y="166"/>
                  </a:cubicBezTo>
                  <a:cubicBezTo>
                    <a:pt x="599" y="162"/>
                    <a:pt x="605" y="156"/>
                    <a:pt x="609" y="149"/>
                  </a:cubicBezTo>
                  <a:cubicBezTo>
                    <a:pt x="613" y="141"/>
                    <a:pt x="615" y="132"/>
                    <a:pt x="616" y="121"/>
                  </a:cubicBezTo>
                  <a:cubicBezTo>
                    <a:pt x="618" y="111"/>
                    <a:pt x="618" y="99"/>
                    <a:pt x="618" y="87"/>
                  </a:cubicBezTo>
                  <a:cubicBezTo>
                    <a:pt x="618" y="74"/>
                    <a:pt x="618" y="62"/>
                    <a:pt x="616" y="52"/>
                  </a:cubicBezTo>
                  <a:cubicBezTo>
                    <a:pt x="615" y="41"/>
                    <a:pt x="613" y="32"/>
                    <a:pt x="609" y="24"/>
                  </a:cubicBezTo>
                  <a:cubicBezTo>
                    <a:pt x="605" y="17"/>
                    <a:pt x="599" y="11"/>
                    <a:pt x="592" y="7"/>
                  </a:cubicBezTo>
                  <a:cubicBezTo>
                    <a:pt x="584" y="2"/>
                    <a:pt x="574" y="0"/>
                    <a:pt x="562" y="0"/>
                  </a:cubicBezTo>
                  <a:cubicBezTo>
                    <a:pt x="549" y="0"/>
                    <a:pt x="539" y="2"/>
                    <a:pt x="532" y="7"/>
                  </a:cubicBezTo>
                  <a:cubicBezTo>
                    <a:pt x="524" y="11"/>
                    <a:pt x="518" y="17"/>
                    <a:pt x="515" y="24"/>
                  </a:cubicBezTo>
                  <a:cubicBezTo>
                    <a:pt x="511" y="32"/>
                    <a:pt x="508" y="41"/>
                    <a:pt x="507" y="52"/>
                  </a:cubicBezTo>
                  <a:cubicBezTo>
                    <a:pt x="506" y="62"/>
                    <a:pt x="505" y="74"/>
                    <a:pt x="505" y="87"/>
                  </a:cubicBezTo>
                  <a:cubicBezTo>
                    <a:pt x="505" y="99"/>
                    <a:pt x="506" y="111"/>
                    <a:pt x="507" y="121"/>
                  </a:cubicBezTo>
                  <a:cubicBezTo>
                    <a:pt x="508" y="132"/>
                    <a:pt x="511" y="141"/>
                    <a:pt x="515" y="149"/>
                  </a:cubicBezTo>
                  <a:cubicBezTo>
                    <a:pt x="518" y="156"/>
                    <a:pt x="524" y="162"/>
                    <a:pt x="532" y="166"/>
                  </a:cubicBezTo>
                  <a:cubicBezTo>
                    <a:pt x="539" y="170"/>
                    <a:pt x="549" y="172"/>
                    <a:pt x="562" y="172"/>
                  </a:cubicBezTo>
                  <a:close/>
                  <a:moveTo>
                    <a:pt x="438" y="170"/>
                  </a:moveTo>
                  <a:cubicBezTo>
                    <a:pt x="438" y="142"/>
                    <a:pt x="438" y="142"/>
                    <a:pt x="438" y="142"/>
                  </a:cubicBezTo>
                  <a:cubicBezTo>
                    <a:pt x="378" y="142"/>
                    <a:pt x="378" y="142"/>
                    <a:pt x="378" y="142"/>
                  </a:cubicBezTo>
                  <a:cubicBezTo>
                    <a:pt x="378" y="3"/>
                    <a:pt x="378" y="3"/>
                    <a:pt x="378" y="3"/>
                  </a:cubicBezTo>
                  <a:cubicBezTo>
                    <a:pt x="345" y="3"/>
                    <a:pt x="345" y="3"/>
                    <a:pt x="345" y="3"/>
                  </a:cubicBezTo>
                  <a:cubicBezTo>
                    <a:pt x="345" y="170"/>
                    <a:pt x="345" y="170"/>
                    <a:pt x="345" y="170"/>
                  </a:cubicBezTo>
                  <a:cubicBezTo>
                    <a:pt x="438" y="170"/>
                    <a:pt x="438" y="170"/>
                    <a:pt x="438" y="170"/>
                  </a:cubicBezTo>
                  <a:close/>
                  <a:moveTo>
                    <a:pt x="328" y="170"/>
                  </a:moveTo>
                  <a:cubicBezTo>
                    <a:pt x="328" y="142"/>
                    <a:pt x="328" y="142"/>
                    <a:pt x="328" y="142"/>
                  </a:cubicBezTo>
                  <a:cubicBezTo>
                    <a:pt x="266" y="142"/>
                    <a:pt x="266" y="142"/>
                    <a:pt x="266" y="142"/>
                  </a:cubicBezTo>
                  <a:cubicBezTo>
                    <a:pt x="266" y="97"/>
                    <a:pt x="266" y="97"/>
                    <a:pt x="266" y="97"/>
                  </a:cubicBezTo>
                  <a:cubicBezTo>
                    <a:pt x="322" y="97"/>
                    <a:pt x="322" y="97"/>
                    <a:pt x="322" y="97"/>
                  </a:cubicBezTo>
                  <a:cubicBezTo>
                    <a:pt x="322" y="70"/>
                    <a:pt x="322" y="70"/>
                    <a:pt x="322" y="70"/>
                  </a:cubicBezTo>
                  <a:cubicBezTo>
                    <a:pt x="266" y="70"/>
                    <a:pt x="266" y="70"/>
                    <a:pt x="266" y="70"/>
                  </a:cubicBezTo>
                  <a:cubicBezTo>
                    <a:pt x="266" y="31"/>
                    <a:pt x="266" y="31"/>
                    <a:pt x="266" y="31"/>
                  </a:cubicBezTo>
                  <a:cubicBezTo>
                    <a:pt x="326" y="31"/>
                    <a:pt x="326" y="31"/>
                    <a:pt x="326" y="31"/>
                  </a:cubicBezTo>
                  <a:cubicBezTo>
                    <a:pt x="326" y="3"/>
                    <a:pt x="326" y="3"/>
                    <a:pt x="326" y="3"/>
                  </a:cubicBezTo>
                  <a:cubicBezTo>
                    <a:pt x="233" y="3"/>
                    <a:pt x="233" y="3"/>
                    <a:pt x="233" y="3"/>
                  </a:cubicBezTo>
                  <a:cubicBezTo>
                    <a:pt x="233" y="170"/>
                    <a:pt x="233" y="170"/>
                    <a:pt x="233" y="170"/>
                  </a:cubicBezTo>
                  <a:cubicBezTo>
                    <a:pt x="328" y="170"/>
                    <a:pt x="328" y="170"/>
                    <a:pt x="328" y="170"/>
                  </a:cubicBezTo>
                  <a:close/>
                  <a:moveTo>
                    <a:pt x="159" y="172"/>
                  </a:moveTo>
                  <a:cubicBezTo>
                    <a:pt x="165" y="172"/>
                    <a:pt x="172" y="171"/>
                    <a:pt x="178" y="170"/>
                  </a:cubicBezTo>
                  <a:cubicBezTo>
                    <a:pt x="185" y="169"/>
                    <a:pt x="190" y="166"/>
                    <a:pt x="195" y="162"/>
                  </a:cubicBezTo>
                  <a:cubicBezTo>
                    <a:pt x="200" y="158"/>
                    <a:pt x="204" y="152"/>
                    <a:pt x="207" y="145"/>
                  </a:cubicBezTo>
                  <a:cubicBezTo>
                    <a:pt x="210" y="139"/>
                    <a:pt x="212" y="130"/>
                    <a:pt x="212" y="119"/>
                  </a:cubicBezTo>
                  <a:cubicBezTo>
                    <a:pt x="212" y="3"/>
                    <a:pt x="212" y="3"/>
                    <a:pt x="212" y="3"/>
                  </a:cubicBezTo>
                  <a:cubicBezTo>
                    <a:pt x="178" y="3"/>
                    <a:pt x="178" y="3"/>
                    <a:pt x="178" y="3"/>
                  </a:cubicBezTo>
                  <a:cubicBezTo>
                    <a:pt x="178" y="119"/>
                    <a:pt x="178" y="119"/>
                    <a:pt x="178" y="119"/>
                  </a:cubicBezTo>
                  <a:cubicBezTo>
                    <a:pt x="178" y="123"/>
                    <a:pt x="178" y="127"/>
                    <a:pt x="177" y="131"/>
                  </a:cubicBezTo>
                  <a:cubicBezTo>
                    <a:pt x="177" y="134"/>
                    <a:pt x="176" y="137"/>
                    <a:pt x="174" y="140"/>
                  </a:cubicBezTo>
                  <a:cubicBezTo>
                    <a:pt x="173" y="142"/>
                    <a:pt x="171" y="144"/>
                    <a:pt x="168" y="146"/>
                  </a:cubicBezTo>
                  <a:cubicBezTo>
                    <a:pt x="166" y="147"/>
                    <a:pt x="163" y="148"/>
                    <a:pt x="159" y="148"/>
                  </a:cubicBezTo>
                  <a:cubicBezTo>
                    <a:pt x="155" y="148"/>
                    <a:pt x="152" y="147"/>
                    <a:pt x="149" y="146"/>
                  </a:cubicBezTo>
                  <a:cubicBezTo>
                    <a:pt x="146" y="144"/>
                    <a:pt x="144" y="142"/>
                    <a:pt x="143" y="140"/>
                  </a:cubicBezTo>
                  <a:cubicBezTo>
                    <a:pt x="141" y="137"/>
                    <a:pt x="140" y="134"/>
                    <a:pt x="140" y="131"/>
                  </a:cubicBezTo>
                  <a:cubicBezTo>
                    <a:pt x="139" y="127"/>
                    <a:pt x="139" y="123"/>
                    <a:pt x="139" y="119"/>
                  </a:cubicBezTo>
                  <a:cubicBezTo>
                    <a:pt x="139" y="3"/>
                    <a:pt x="139" y="3"/>
                    <a:pt x="139" y="3"/>
                  </a:cubicBezTo>
                  <a:cubicBezTo>
                    <a:pt x="106" y="3"/>
                    <a:pt x="106" y="3"/>
                    <a:pt x="106" y="3"/>
                  </a:cubicBezTo>
                  <a:cubicBezTo>
                    <a:pt x="106" y="119"/>
                    <a:pt x="106" y="119"/>
                    <a:pt x="106" y="119"/>
                  </a:cubicBezTo>
                  <a:cubicBezTo>
                    <a:pt x="106" y="130"/>
                    <a:pt x="107" y="140"/>
                    <a:pt x="110" y="146"/>
                  </a:cubicBezTo>
                  <a:cubicBezTo>
                    <a:pt x="113" y="153"/>
                    <a:pt x="117" y="159"/>
                    <a:pt x="122" y="163"/>
                  </a:cubicBezTo>
                  <a:cubicBezTo>
                    <a:pt x="127" y="166"/>
                    <a:pt x="133" y="169"/>
                    <a:pt x="139" y="170"/>
                  </a:cubicBezTo>
                  <a:cubicBezTo>
                    <a:pt x="145" y="172"/>
                    <a:pt x="152" y="172"/>
                    <a:pt x="159" y="172"/>
                  </a:cubicBezTo>
                  <a:close/>
                  <a:moveTo>
                    <a:pt x="33" y="170"/>
                  </a:moveTo>
                  <a:cubicBezTo>
                    <a:pt x="33" y="97"/>
                    <a:pt x="33" y="97"/>
                    <a:pt x="33" y="97"/>
                  </a:cubicBezTo>
                  <a:cubicBezTo>
                    <a:pt x="89" y="97"/>
                    <a:pt x="89" y="97"/>
                    <a:pt x="89" y="97"/>
                  </a:cubicBezTo>
                  <a:cubicBezTo>
                    <a:pt x="89" y="70"/>
                    <a:pt x="89" y="70"/>
                    <a:pt x="89" y="70"/>
                  </a:cubicBezTo>
                  <a:cubicBezTo>
                    <a:pt x="33" y="70"/>
                    <a:pt x="33" y="70"/>
                    <a:pt x="33" y="70"/>
                  </a:cubicBezTo>
                  <a:cubicBezTo>
                    <a:pt x="33" y="31"/>
                    <a:pt x="33" y="31"/>
                    <a:pt x="33" y="31"/>
                  </a:cubicBezTo>
                  <a:cubicBezTo>
                    <a:pt x="93" y="31"/>
                    <a:pt x="93" y="31"/>
                    <a:pt x="93" y="31"/>
                  </a:cubicBezTo>
                  <a:cubicBezTo>
                    <a:pt x="93" y="3"/>
                    <a:pt x="93" y="3"/>
                    <a:pt x="93" y="3"/>
                  </a:cubicBezTo>
                  <a:cubicBezTo>
                    <a:pt x="0" y="3"/>
                    <a:pt x="0" y="3"/>
                    <a:pt x="0" y="3"/>
                  </a:cubicBezTo>
                  <a:cubicBezTo>
                    <a:pt x="0" y="170"/>
                    <a:pt x="0" y="170"/>
                    <a:pt x="0" y="170"/>
                  </a:cubicBezTo>
                  <a:cubicBezTo>
                    <a:pt x="33" y="170"/>
                    <a:pt x="33" y="170"/>
                    <a:pt x="33" y="1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160">
              <a:extLst>
                <a:ext uri="{FF2B5EF4-FFF2-40B4-BE49-F238E27FC236}">
                  <a16:creationId xmlns="" xmlns:a16="http://schemas.microsoft.com/office/drawing/2014/main" id="{E5B86CFC-6E0A-446C-947D-0BD92C0B0B35}"/>
                </a:ext>
              </a:extLst>
            </p:cNvPr>
            <p:cNvSpPr>
              <a:spLocks noEditPoints="1"/>
            </p:cNvSpPr>
            <p:nvPr/>
          </p:nvSpPr>
          <p:spPr bwMode="auto">
            <a:xfrm>
              <a:off x="7022466" y="2114550"/>
              <a:ext cx="190500" cy="250825"/>
            </a:xfrm>
            <a:custGeom>
              <a:avLst/>
              <a:gdLst>
                <a:gd name="T0" fmla="*/ 324 w 522"/>
                <a:gd name="T1" fmla="*/ 676 h 684"/>
                <a:gd name="T2" fmla="*/ 315 w 522"/>
                <a:gd name="T3" fmla="*/ 659 h 684"/>
                <a:gd name="T4" fmla="*/ 377 w 522"/>
                <a:gd name="T5" fmla="*/ 522 h 684"/>
                <a:gd name="T6" fmla="*/ 321 w 522"/>
                <a:gd name="T7" fmla="*/ 566 h 684"/>
                <a:gd name="T8" fmla="*/ 325 w 522"/>
                <a:gd name="T9" fmla="*/ 544 h 684"/>
                <a:gd name="T10" fmla="*/ 301 w 522"/>
                <a:gd name="T11" fmla="*/ 524 h 684"/>
                <a:gd name="T12" fmla="*/ 289 w 522"/>
                <a:gd name="T13" fmla="*/ 514 h 684"/>
                <a:gd name="T14" fmla="*/ 262 w 522"/>
                <a:gd name="T15" fmla="*/ 349 h 684"/>
                <a:gd name="T16" fmla="*/ 268 w 522"/>
                <a:gd name="T17" fmla="*/ 464 h 684"/>
                <a:gd name="T18" fmla="*/ 239 w 522"/>
                <a:gd name="T19" fmla="*/ 469 h 684"/>
                <a:gd name="T20" fmla="*/ 224 w 522"/>
                <a:gd name="T21" fmla="*/ 415 h 684"/>
                <a:gd name="T22" fmla="*/ 206 w 522"/>
                <a:gd name="T23" fmla="*/ 486 h 684"/>
                <a:gd name="T24" fmla="*/ 203 w 522"/>
                <a:gd name="T25" fmla="*/ 552 h 684"/>
                <a:gd name="T26" fmla="*/ 163 w 522"/>
                <a:gd name="T27" fmla="*/ 466 h 684"/>
                <a:gd name="T28" fmla="*/ 159 w 522"/>
                <a:gd name="T29" fmla="*/ 520 h 684"/>
                <a:gd name="T30" fmla="*/ 111 w 522"/>
                <a:gd name="T31" fmla="*/ 528 h 684"/>
                <a:gd name="T32" fmla="*/ 167 w 522"/>
                <a:gd name="T33" fmla="*/ 617 h 684"/>
                <a:gd name="T34" fmla="*/ 172 w 522"/>
                <a:gd name="T35" fmla="*/ 672 h 684"/>
                <a:gd name="T36" fmla="*/ 22 w 522"/>
                <a:gd name="T37" fmla="*/ 438 h 684"/>
                <a:gd name="T38" fmla="*/ 4 w 522"/>
                <a:gd name="T39" fmla="*/ 385 h 684"/>
                <a:gd name="T40" fmla="*/ 62 w 522"/>
                <a:gd name="T41" fmla="*/ 423 h 684"/>
                <a:gd name="T42" fmla="*/ 83 w 522"/>
                <a:gd name="T43" fmla="*/ 284 h 684"/>
                <a:gd name="T44" fmla="*/ 150 w 522"/>
                <a:gd name="T45" fmla="*/ 338 h 684"/>
                <a:gd name="T46" fmla="*/ 175 w 522"/>
                <a:gd name="T47" fmla="*/ 237 h 684"/>
                <a:gd name="T48" fmla="*/ 146 w 522"/>
                <a:gd name="T49" fmla="*/ 173 h 684"/>
                <a:gd name="T50" fmla="*/ 158 w 522"/>
                <a:gd name="T51" fmla="*/ 159 h 684"/>
                <a:gd name="T52" fmla="*/ 257 w 522"/>
                <a:gd name="T53" fmla="*/ 230 h 684"/>
                <a:gd name="T54" fmla="*/ 243 w 522"/>
                <a:gd name="T55" fmla="*/ 39 h 684"/>
                <a:gd name="T56" fmla="*/ 275 w 522"/>
                <a:gd name="T57" fmla="*/ 3 h 684"/>
                <a:gd name="T58" fmla="*/ 314 w 522"/>
                <a:gd name="T59" fmla="*/ 164 h 684"/>
                <a:gd name="T60" fmla="*/ 323 w 522"/>
                <a:gd name="T61" fmla="*/ 329 h 684"/>
                <a:gd name="T62" fmla="*/ 367 w 522"/>
                <a:gd name="T63" fmla="*/ 224 h 684"/>
                <a:gd name="T64" fmla="*/ 391 w 522"/>
                <a:gd name="T65" fmla="*/ 218 h 684"/>
                <a:gd name="T66" fmla="*/ 390 w 522"/>
                <a:gd name="T67" fmla="*/ 393 h 684"/>
                <a:gd name="T68" fmla="*/ 403 w 522"/>
                <a:gd name="T69" fmla="*/ 403 h 684"/>
                <a:gd name="T70" fmla="*/ 476 w 522"/>
                <a:gd name="T71" fmla="*/ 302 h 684"/>
                <a:gd name="T72" fmla="*/ 490 w 522"/>
                <a:gd name="T73" fmla="*/ 380 h 684"/>
                <a:gd name="T74" fmla="*/ 455 w 522"/>
                <a:gd name="T75" fmla="*/ 495 h 684"/>
                <a:gd name="T76" fmla="*/ 502 w 522"/>
                <a:gd name="T77" fmla="*/ 443 h 684"/>
                <a:gd name="T78" fmla="*/ 482 w 522"/>
                <a:gd name="T79" fmla="*/ 578 h 684"/>
                <a:gd name="T80" fmla="*/ 272 w 522"/>
                <a:gd name="T81" fmla="*/ 291 h 684"/>
                <a:gd name="T82" fmla="*/ 302 w 522"/>
                <a:gd name="T83" fmla="*/ 295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2" h="684">
                  <a:moveTo>
                    <a:pt x="482" y="578"/>
                  </a:moveTo>
                  <a:cubicBezTo>
                    <a:pt x="443" y="630"/>
                    <a:pt x="389" y="662"/>
                    <a:pt x="324" y="676"/>
                  </a:cubicBezTo>
                  <a:cubicBezTo>
                    <a:pt x="317" y="677"/>
                    <a:pt x="307" y="684"/>
                    <a:pt x="302" y="675"/>
                  </a:cubicBezTo>
                  <a:cubicBezTo>
                    <a:pt x="299" y="668"/>
                    <a:pt x="310" y="664"/>
                    <a:pt x="315" y="659"/>
                  </a:cubicBezTo>
                  <a:cubicBezTo>
                    <a:pt x="351" y="628"/>
                    <a:pt x="369" y="587"/>
                    <a:pt x="377" y="541"/>
                  </a:cubicBezTo>
                  <a:cubicBezTo>
                    <a:pt x="378" y="535"/>
                    <a:pt x="380" y="528"/>
                    <a:pt x="377" y="522"/>
                  </a:cubicBezTo>
                  <a:cubicBezTo>
                    <a:pt x="336" y="561"/>
                    <a:pt x="336" y="561"/>
                    <a:pt x="336" y="561"/>
                  </a:cubicBezTo>
                  <a:cubicBezTo>
                    <a:pt x="332" y="564"/>
                    <a:pt x="327" y="571"/>
                    <a:pt x="321" y="566"/>
                  </a:cubicBezTo>
                  <a:cubicBezTo>
                    <a:pt x="316" y="562"/>
                    <a:pt x="321" y="556"/>
                    <a:pt x="322" y="551"/>
                  </a:cubicBezTo>
                  <a:cubicBezTo>
                    <a:pt x="323" y="548"/>
                    <a:pt x="324" y="546"/>
                    <a:pt x="325" y="544"/>
                  </a:cubicBezTo>
                  <a:cubicBezTo>
                    <a:pt x="329" y="532"/>
                    <a:pt x="336" y="517"/>
                    <a:pt x="326" y="510"/>
                  </a:cubicBezTo>
                  <a:cubicBezTo>
                    <a:pt x="317" y="502"/>
                    <a:pt x="310" y="518"/>
                    <a:pt x="301" y="524"/>
                  </a:cubicBezTo>
                  <a:cubicBezTo>
                    <a:pt x="297" y="527"/>
                    <a:pt x="293" y="533"/>
                    <a:pt x="288" y="530"/>
                  </a:cubicBezTo>
                  <a:cubicBezTo>
                    <a:pt x="281" y="525"/>
                    <a:pt x="287" y="519"/>
                    <a:pt x="289" y="514"/>
                  </a:cubicBezTo>
                  <a:cubicBezTo>
                    <a:pt x="308" y="466"/>
                    <a:pt x="308" y="419"/>
                    <a:pt x="287" y="372"/>
                  </a:cubicBezTo>
                  <a:cubicBezTo>
                    <a:pt x="282" y="361"/>
                    <a:pt x="276" y="344"/>
                    <a:pt x="262" y="349"/>
                  </a:cubicBezTo>
                  <a:cubicBezTo>
                    <a:pt x="250" y="353"/>
                    <a:pt x="256" y="370"/>
                    <a:pt x="259" y="381"/>
                  </a:cubicBezTo>
                  <a:cubicBezTo>
                    <a:pt x="265" y="409"/>
                    <a:pt x="273" y="436"/>
                    <a:pt x="268" y="464"/>
                  </a:cubicBezTo>
                  <a:cubicBezTo>
                    <a:pt x="267" y="472"/>
                    <a:pt x="267" y="482"/>
                    <a:pt x="257" y="484"/>
                  </a:cubicBezTo>
                  <a:cubicBezTo>
                    <a:pt x="247" y="486"/>
                    <a:pt x="243" y="476"/>
                    <a:pt x="239" y="469"/>
                  </a:cubicBezTo>
                  <a:cubicBezTo>
                    <a:pt x="233" y="456"/>
                    <a:pt x="231" y="442"/>
                    <a:pt x="230" y="428"/>
                  </a:cubicBezTo>
                  <a:cubicBezTo>
                    <a:pt x="229" y="423"/>
                    <a:pt x="231" y="416"/>
                    <a:pt x="224" y="415"/>
                  </a:cubicBezTo>
                  <a:cubicBezTo>
                    <a:pt x="217" y="413"/>
                    <a:pt x="213" y="420"/>
                    <a:pt x="211" y="425"/>
                  </a:cubicBezTo>
                  <a:cubicBezTo>
                    <a:pt x="204" y="445"/>
                    <a:pt x="202" y="465"/>
                    <a:pt x="206" y="486"/>
                  </a:cubicBezTo>
                  <a:cubicBezTo>
                    <a:pt x="223" y="574"/>
                    <a:pt x="223" y="574"/>
                    <a:pt x="223" y="574"/>
                  </a:cubicBezTo>
                  <a:cubicBezTo>
                    <a:pt x="208" y="571"/>
                    <a:pt x="206" y="560"/>
                    <a:pt x="203" y="552"/>
                  </a:cubicBezTo>
                  <a:cubicBezTo>
                    <a:pt x="194" y="528"/>
                    <a:pt x="186" y="504"/>
                    <a:pt x="178" y="480"/>
                  </a:cubicBezTo>
                  <a:cubicBezTo>
                    <a:pt x="175" y="474"/>
                    <a:pt x="172" y="464"/>
                    <a:pt x="163" y="466"/>
                  </a:cubicBezTo>
                  <a:cubicBezTo>
                    <a:pt x="154" y="468"/>
                    <a:pt x="156" y="477"/>
                    <a:pt x="156" y="484"/>
                  </a:cubicBezTo>
                  <a:cubicBezTo>
                    <a:pt x="156" y="496"/>
                    <a:pt x="158" y="508"/>
                    <a:pt x="159" y="520"/>
                  </a:cubicBezTo>
                  <a:cubicBezTo>
                    <a:pt x="160" y="533"/>
                    <a:pt x="157" y="538"/>
                    <a:pt x="143" y="532"/>
                  </a:cubicBezTo>
                  <a:cubicBezTo>
                    <a:pt x="133" y="528"/>
                    <a:pt x="119" y="516"/>
                    <a:pt x="111" y="528"/>
                  </a:cubicBezTo>
                  <a:cubicBezTo>
                    <a:pt x="104" y="538"/>
                    <a:pt x="119" y="547"/>
                    <a:pt x="126" y="556"/>
                  </a:cubicBezTo>
                  <a:cubicBezTo>
                    <a:pt x="141" y="575"/>
                    <a:pt x="156" y="595"/>
                    <a:pt x="167" y="617"/>
                  </a:cubicBezTo>
                  <a:cubicBezTo>
                    <a:pt x="179" y="642"/>
                    <a:pt x="195" y="663"/>
                    <a:pt x="228" y="675"/>
                  </a:cubicBezTo>
                  <a:cubicBezTo>
                    <a:pt x="204" y="683"/>
                    <a:pt x="188" y="677"/>
                    <a:pt x="172" y="672"/>
                  </a:cubicBezTo>
                  <a:cubicBezTo>
                    <a:pt x="98" y="647"/>
                    <a:pt x="56" y="593"/>
                    <a:pt x="38" y="518"/>
                  </a:cubicBezTo>
                  <a:cubicBezTo>
                    <a:pt x="32" y="492"/>
                    <a:pt x="28" y="465"/>
                    <a:pt x="22" y="438"/>
                  </a:cubicBezTo>
                  <a:cubicBezTo>
                    <a:pt x="19" y="423"/>
                    <a:pt x="14" y="409"/>
                    <a:pt x="5" y="396"/>
                  </a:cubicBezTo>
                  <a:cubicBezTo>
                    <a:pt x="3" y="392"/>
                    <a:pt x="0" y="388"/>
                    <a:pt x="4" y="385"/>
                  </a:cubicBezTo>
                  <a:cubicBezTo>
                    <a:pt x="7" y="381"/>
                    <a:pt x="11" y="384"/>
                    <a:pt x="14" y="386"/>
                  </a:cubicBezTo>
                  <a:cubicBezTo>
                    <a:pt x="31" y="397"/>
                    <a:pt x="48" y="408"/>
                    <a:pt x="62" y="423"/>
                  </a:cubicBezTo>
                  <a:cubicBezTo>
                    <a:pt x="77" y="439"/>
                    <a:pt x="77" y="439"/>
                    <a:pt x="84" y="417"/>
                  </a:cubicBezTo>
                  <a:cubicBezTo>
                    <a:pt x="103" y="357"/>
                    <a:pt x="103" y="348"/>
                    <a:pt x="83" y="284"/>
                  </a:cubicBezTo>
                  <a:cubicBezTo>
                    <a:pt x="100" y="287"/>
                    <a:pt x="109" y="299"/>
                    <a:pt x="120" y="309"/>
                  </a:cubicBezTo>
                  <a:cubicBezTo>
                    <a:pt x="130" y="319"/>
                    <a:pt x="138" y="341"/>
                    <a:pt x="150" y="338"/>
                  </a:cubicBezTo>
                  <a:cubicBezTo>
                    <a:pt x="165" y="333"/>
                    <a:pt x="161" y="310"/>
                    <a:pt x="164" y="295"/>
                  </a:cubicBezTo>
                  <a:cubicBezTo>
                    <a:pt x="169" y="276"/>
                    <a:pt x="175" y="257"/>
                    <a:pt x="175" y="237"/>
                  </a:cubicBezTo>
                  <a:cubicBezTo>
                    <a:pt x="174" y="214"/>
                    <a:pt x="168" y="195"/>
                    <a:pt x="151" y="179"/>
                  </a:cubicBezTo>
                  <a:cubicBezTo>
                    <a:pt x="149" y="177"/>
                    <a:pt x="147" y="175"/>
                    <a:pt x="146" y="173"/>
                  </a:cubicBezTo>
                  <a:cubicBezTo>
                    <a:pt x="140" y="165"/>
                    <a:pt x="130" y="155"/>
                    <a:pt x="138" y="148"/>
                  </a:cubicBezTo>
                  <a:cubicBezTo>
                    <a:pt x="145" y="141"/>
                    <a:pt x="152" y="154"/>
                    <a:pt x="158" y="159"/>
                  </a:cubicBezTo>
                  <a:cubicBezTo>
                    <a:pt x="186" y="185"/>
                    <a:pt x="219" y="205"/>
                    <a:pt x="244" y="234"/>
                  </a:cubicBezTo>
                  <a:cubicBezTo>
                    <a:pt x="252" y="243"/>
                    <a:pt x="255" y="237"/>
                    <a:pt x="257" y="230"/>
                  </a:cubicBezTo>
                  <a:cubicBezTo>
                    <a:pt x="260" y="211"/>
                    <a:pt x="254" y="194"/>
                    <a:pt x="247" y="177"/>
                  </a:cubicBezTo>
                  <a:cubicBezTo>
                    <a:pt x="227" y="132"/>
                    <a:pt x="226" y="86"/>
                    <a:pt x="243" y="39"/>
                  </a:cubicBezTo>
                  <a:cubicBezTo>
                    <a:pt x="248" y="27"/>
                    <a:pt x="254" y="15"/>
                    <a:pt x="265" y="6"/>
                  </a:cubicBezTo>
                  <a:cubicBezTo>
                    <a:pt x="268" y="4"/>
                    <a:pt x="271" y="0"/>
                    <a:pt x="275" y="3"/>
                  </a:cubicBezTo>
                  <a:cubicBezTo>
                    <a:pt x="279" y="5"/>
                    <a:pt x="278" y="8"/>
                    <a:pt x="277" y="12"/>
                  </a:cubicBezTo>
                  <a:cubicBezTo>
                    <a:pt x="270" y="67"/>
                    <a:pt x="287" y="117"/>
                    <a:pt x="314" y="164"/>
                  </a:cubicBezTo>
                  <a:cubicBezTo>
                    <a:pt x="340" y="210"/>
                    <a:pt x="338" y="257"/>
                    <a:pt x="324" y="305"/>
                  </a:cubicBezTo>
                  <a:cubicBezTo>
                    <a:pt x="321" y="313"/>
                    <a:pt x="315" y="325"/>
                    <a:pt x="323" y="329"/>
                  </a:cubicBezTo>
                  <a:cubicBezTo>
                    <a:pt x="332" y="333"/>
                    <a:pt x="337" y="321"/>
                    <a:pt x="342" y="315"/>
                  </a:cubicBezTo>
                  <a:cubicBezTo>
                    <a:pt x="362" y="288"/>
                    <a:pt x="367" y="256"/>
                    <a:pt x="367" y="224"/>
                  </a:cubicBezTo>
                  <a:cubicBezTo>
                    <a:pt x="367" y="216"/>
                    <a:pt x="364" y="205"/>
                    <a:pt x="372" y="202"/>
                  </a:cubicBezTo>
                  <a:cubicBezTo>
                    <a:pt x="382" y="200"/>
                    <a:pt x="386" y="211"/>
                    <a:pt x="391" y="218"/>
                  </a:cubicBezTo>
                  <a:cubicBezTo>
                    <a:pt x="410" y="250"/>
                    <a:pt x="411" y="286"/>
                    <a:pt x="406" y="321"/>
                  </a:cubicBezTo>
                  <a:cubicBezTo>
                    <a:pt x="403" y="346"/>
                    <a:pt x="398" y="370"/>
                    <a:pt x="390" y="393"/>
                  </a:cubicBezTo>
                  <a:cubicBezTo>
                    <a:pt x="389" y="398"/>
                    <a:pt x="386" y="403"/>
                    <a:pt x="390" y="406"/>
                  </a:cubicBezTo>
                  <a:cubicBezTo>
                    <a:pt x="395" y="410"/>
                    <a:pt x="399" y="405"/>
                    <a:pt x="403" y="403"/>
                  </a:cubicBezTo>
                  <a:cubicBezTo>
                    <a:pt x="435" y="381"/>
                    <a:pt x="463" y="356"/>
                    <a:pt x="469" y="315"/>
                  </a:cubicBezTo>
                  <a:cubicBezTo>
                    <a:pt x="470" y="310"/>
                    <a:pt x="470" y="302"/>
                    <a:pt x="476" y="302"/>
                  </a:cubicBezTo>
                  <a:cubicBezTo>
                    <a:pt x="483" y="301"/>
                    <a:pt x="486" y="308"/>
                    <a:pt x="488" y="314"/>
                  </a:cubicBezTo>
                  <a:cubicBezTo>
                    <a:pt x="498" y="335"/>
                    <a:pt x="496" y="358"/>
                    <a:pt x="490" y="380"/>
                  </a:cubicBezTo>
                  <a:cubicBezTo>
                    <a:pt x="482" y="414"/>
                    <a:pt x="471" y="446"/>
                    <a:pt x="457" y="478"/>
                  </a:cubicBezTo>
                  <a:cubicBezTo>
                    <a:pt x="455" y="483"/>
                    <a:pt x="449" y="490"/>
                    <a:pt x="455" y="495"/>
                  </a:cubicBezTo>
                  <a:cubicBezTo>
                    <a:pt x="461" y="499"/>
                    <a:pt x="466" y="492"/>
                    <a:pt x="470" y="488"/>
                  </a:cubicBezTo>
                  <a:cubicBezTo>
                    <a:pt x="485" y="476"/>
                    <a:pt x="495" y="460"/>
                    <a:pt x="502" y="443"/>
                  </a:cubicBezTo>
                  <a:cubicBezTo>
                    <a:pt x="505" y="439"/>
                    <a:pt x="505" y="432"/>
                    <a:pt x="515" y="430"/>
                  </a:cubicBezTo>
                  <a:cubicBezTo>
                    <a:pt x="522" y="484"/>
                    <a:pt x="513" y="535"/>
                    <a:pt x="482" y="578"/>
                  </a:cubicBezTo>
                  <a:close/>
                  <a:moveTo>
                    <a:pt x="286" y="216"/>
                  </a:moveTo>
                  <a:cubicBezTo>
                    <a:pt x="282" y="241"/>
                    <a:pt x="269" y="265"/>
                    <a:pt x="272" y="291"/>
                  </a:cubicBezTo>
                  <a:cubicBezTo>
                    <a:pt x="273" y="299"/>
                    <a:pt x="275" y="308"/>
                    <a:pt x="285" y="309"/>
                  </a:cubicBezTo>
                  <a:cubicBezTo>
                    <a:pt x="294" y="310"/>
                    <a:pt x="299" y="303"/>
                    <a:pt x="302" y="295"/>
                  </a:cubicBezTo>
                  <a:cubicBezTo>
                    <a:pt x="312" y="266"/>
                    <a:pt x="301" y="241"/>
                    <a:pt x="286" y="21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160">
              <a:extLst>
                <a:ext uri="{FF2B5EF4-FFF2-40B4-BE49-F238E27FC236}">
                  <a16:creationId xmlns="" xmlns:a16="http://schemas.microsoft.com/office/drawing/2014/main" id="{71B2FAB4-BFA3-4A83-96A7-5BEAB5720936}"/>
                </a:ext>
              </a:extLst>
            </p:cNvPr>
            <p:cNvSpPr>
              <a:spLocks noEditPoints="1"/>
            </p:cNvSpPr>
            <p:nvPr/>
          </p:nvSpPr>
          <p:spPr bwMode="auto">
            <a:xfrm>
              <a:off x="7244156" y="2925307"/>
              <a:ext cx="119062" cy="156765"/>
            </a:xfrm>
            <a:custGeom>
              <a:avLst/>
              <a:gdLst>
                <a:gd name="T0" fmla="*/ 324 w 522"/>
                <a:gd name="T1" fmla="*/ 676 h 684"/>
                <a:gd name="T2" fmla="*/ 315 w 522"/>
                <a:gd name="T3" fmla="*/ 659 h 684"/>
                <a:gd name="T4" fmla="*/ 377 w 522"/>
                <a:gd name="T5" fmla="*/ 522 h 684"/>
                <a:gd name="T6" fmla="*/ 321 w 522"/>
                <a:gd name="T7" fmla="*/ 566 h 684"/>
                <a:gd name="T8" fmla="*/ 325 w 522"/>
                <a:gd name="T9" fmla="*/ 544 h 684"/>
                <a:gd name="T10" fmla="*/ 301 w 522"/>
                <a:gd name="T11" fmla="*/ 524 h 684"/>
                <a:gd name="T12" fmla="*/ 289 w 522"/>
                <a:gd name="T13" fmla="*/ 514 h 684"/>
                <a:gd name="T14" fmla="*/ 262 w 522"/>
                <a:gd name="T15" fmla="*/ 349 h 684"/>
                <a:gd name="T16" fmla="*/ 268 w 522"/>
                <a:gd name="T17" fmla="*/ 464 h 684"/>
                <a:gd name="T18" fmla="*/ 239 w 522"/>
                <a:gd name="T19" fmla="*/ 469 h 684"/>
                <a:gd name="T20" fmla="*/ 224 w 522"/>
                <a:gd name="T21" fmla="*/ 415 h 684"/>
                <a:gd name="T22" fmla="*/ 206 w 522"/>
                <a:gd name="T23" fmla="*/ 486 h 684"/>
                <a:gd name="T24" fmla="*/ 203 w 522"/>
                <a:gd name="T25" fmla="*/ 552 h 684"/>
                <a:gd name="T26" fmla="*/ 163 w 522"/>
                <a:gd name="T27" fmla="*/ 466 h 684"/>
                <a:gd name="T28" fmla="*/ 159 w 522"/>
                <a:gd name="T29" fmla="*/ 520 h 684"/>
                <a:gd name="T30" fmla="*/ 111 w 522"/>
                <a:gd name="T31" fmla="*/ 528 h 684"/>
                <a:gd name="T32" fmla="*/ 167 w 522"/>
                <a:gd name="T33" fmla="*/ 617 h 684"/>
                <a:gd name="T34" fmla="*/ 172 w 522"/>
                <a:gd name="T35" fmla="*/ 672 h 684"/>
                <a:gd name="T36" fmla="*/ 22 w 522"/>
                <a:gd name="T37" fmla="*/ 438 h 684"/>
                <a:gd name="T38" fmla="*/ 4 w 522"/>
                <a:gd name="T39" fmla="*/ 385 h 684"/>
                <a:gd name="T40" fmla="*/ 62 w 522"/>
                <a:gd name="T41" fmla="*/ 423 h 684"/>
                <a:gd name="T42" fmla="*/ 83 w 522"/>
                <a:gd name="T43" fmla="*/ 284 h 684"/>
                <a:gd name="T44" fmla="*/ 150 w 522"/>
                <a:gd name="T45" fmla="*/ 338 h 684"/>
                <a:gd name="T46" fmla="*/ 175 w 522"/>
                <a:gd name="T47" fmla="*/ 237 h 684"/>
                <a:gd name="T48" fmla="*/ 146 w 522"/>
                <a:gd name="T49" fmla="*/ 173 h 684"/>
                <a:gd name="T50" fmla="*/ 158 w 522"/>
                <a:gd name="T51" fmla="*/ 159 h 684"/>
                <a:gd name="T52" fmla="*/ 257 w 522"/>
                <a:gd name="T53" fmla="*/ 230 h 684"/>
                <a:gd name="T54" fmla="*/ 243 w 522"/>
                <a:gd name="T55" fmla="*/ 39 h 684"/>
                <a:gd name="T56" fmla="*/ 275 w 522"/>
                <a:gd name="T57" fmla="*/ 3 h 684"/>
                <a:gd name="T58" fmla="*/ 314 w 522"/>
                <a:gd name="T59" fmla="*/ 164 h 684"/>
                <a:gd name="T60" fmla="*/ 323 w 522"/>
                <a:gd name="T61" fmla="*/ 329 h 684"/>
                <a:gd name="T62" fmla="*/ 367 w 522"/>
                <a:gd name="T63" fmla="*/ 224 h 684"/>
                <a:gd name="T64" fmla="*/ 391 w 522"/>
                <a:gd name="T65" fmla="*/ 218 h 684"/>
                <a:gd name="T66" fmla="*/ 390 w 522"/>
                <a:gd name="T67" fmla="*/ 393 h 684"/>
                <a:gd name="T68" fmla="*/ 403 w 522"/>
                <a:gd name="T69" fmla="*/ 403 h 684"/>
                <a:gd name="T70" fmla="*/ 476 w 522"/>
                <a:gd name="T71" fmla="*/ 302 h 684"/>
                <a:gd name="T72" fmla="*/ 490 w 522"/>
                <a:gd name="T73" fmla="*/ 380 h 684"/>
                <a:gd name="T74" fmla="*/ 455 w 522"/>
                <a:gd name="T75" fmla="*/ 495 h 684"/>
                <a:gd name="T76" fmla="*/ 502 w 522"/>
                <a:gd name="T77" fmla="*/ 443 h 684"/>
                <a:gd name="T78" fmla="*/ 482 w 522"/>
                <a:gd name="T79" fmla="*/ 578 h 684"/>
                <a:gd name="T80" fmla="*/ 272 w 522"/>
                <a:gd name="T81" fmla="*/ 291 h 684"/>
                <a:gd name="T82" fmla="*/ 302 w 522"/>
                <a:gd name="T83" fmla="*/ 295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2" h="684">
                  <a:moveTo>
                    <a:pt x="482" y="578"/>
                  </a:moveTo>
                  <a:cubicBezTo>
                    <a:pt x="443" y="630"/>
                    <a:pt x="389" y="662"/>
                    <a:pt x="324" y="676"/>
                  </a:cubicBezTo>
                  <a:cubicBezTo>
                    <a:pt x="317" y="677"/>
                    <a:pt x="307" y="684"/>
                    <a:pt x="302" y="675"/>
                  </a:cubicBezTo>
                  <a:cubicBezTo>
                    <a:pt x="299" y="668"/>
                    <a:pt x="310" y="664"/>
                    <a:pt x="315" y="659"/>
                  </a:cubicBezTo>
                  <a:cubicBezTo>
                    <a:pt x="351" y="628"/>
                    <a:pt x="369" y="587"/>
                    <a:pt x="377" y="541"/>
                  </a:cubicBezTo>
                  <a:cubicBezTo>
                    <a:pt x="378" y="535"/>
                    <a:pt x="380" y="528"/>
                    <a:pt x="377" y="522"/>
                  </a:cubicBezTo>
                  <a:cubicBezTo>
                    <a:pt x="336" y="561"/>
                    <a:pt x="336" y="561"/>
                    <a:pt x="336" y="561"/>
                  </a:cubicBezTo>
                  <a:cubicBezTo>
                    <a:pt x="332" y="564"/>
                    <a:pt x="327" y="571"/>
                    <a:pt x="321" y="566"/>
                  </a:cubicBezTo>
                  <a:cubicBezTo>
                    <a:pt x="316" y="562"/>
                    <a:pt x="321" y="556"/>
                    <a:pt x="322" y="551"/>
                  </a:cubicBezTo>
                  <a:cubicBezTo>
                    <a:pt x="323" y="548"/>
                    <a:pt x="324" y="546"/>
                    <a:pt x="325" y="544"/>
                  </a:cubicBezTo>
                  <a:cubicBezTo>
                    <a:pt x="329" y="532"/>
                    <a:pt x="336" y="517"/>
                    <a:pt x="326" y="510"/>
                  </a:cubicBezTo>
                  <a:cubicBezTo>
                    <a:pt x="317" y="502"/>
                    <a:pt x="310" y="518"/>
                    <a:pt x="301" y="524"/>
                  </a:cubicBezTo>
                  <a:cubicBezTo>
                    <a:pt x="297" y="527"/>
                    <a:pt x="293" y="533"/>
                    <a:pt x="288" y="530"/>
                  </a:cubicBezTo>
                  <a:cubicBezTo>
                    <a:pt x="281" y="525"/>
                    <a:pt x="287" y="519"/>
                    <a:pt x="289" y="514"/>
                  </a:cubicBezTo>
                  <a:cubicBezTo>
                    <a:pt x="308" y="466"/>
                    <a:pt x="308" y="419"/>
                    <a:pt x="287" y="372"/>
                  </a:cubicBezTo>
                  <a:cubicBezTo>
                    <a:pt x="282" y="361"/>
                    <a:pt x="276" y="344"/>
                    <a:pt x="262" y="349"/>
                  </a:cubicBezTo>
                  <a:cubicBezTo>
                    <a:pt x="250" y="353"/>
                    <a:pt x="256" y="370"/>
                    <a:pt x="259" y="381"/>
                  </a:cubicBezTo>
                  <a:cubicBezTo>
                    <a:pt x="265" y="409"/>
                    <a:pt x="273" y="436"/>
                    <a:pt x="268" y="464"/>
                  </a:cubicBezTo>
                  <a:cubicBezTo>
                    <a:pt x="267" y="472"/>
                    <a:pt x="267" y="482"/>
                    <a:pt x="257" y="484"/>
                  </a:cubicBezTo>
                  <a:cubicBezTo>
                    <a:pt x="247" y="486"/>
                    <a:pt x="243" y="476"/>
                    <a:pt x="239" y="469"/>
                  </a:cubicBezTo>
                  <a:cubicBezTo>
                    <a:pt x="233" y="456"/>
                    <a:pt x="231" y="442"/>
                    <a:pt x="230" y="428"/>
                  </a:cubicBezTo>
                  <a:cubicBezTo>
                    <a:pt x="229" y="423"/>
                    <a:pt x="231" y="416"/>
                    <a:pt x="224" y="415"/>
                  </a:cubicBezTo>
                  <a:cubicBezTo>
                    <a:pt x="217" y="413"/>
                    <a:pt x="213" y="420"/>
                    <a:pt x="211" y="425"/>
                  </a:cubicBezTo>
                  <a:cubicBezTo>
                    <a:pt x="204" y="445"/>
                    <a:pt x="202" y="465"/>
                    <a:pt x="206" y="486"/>
                  </a:cubicBezTo>
                  <a:cubicBezTo>
                    <a:pt x="223" y="574"/>
                    <a:pt x="223" y="574"/>
                    <a:pt x="223" y="574"/>
                  </a:cubicBezTo>
                  <a:cubicBezTo>
                    <a:pt x="208" y="571"/>
                    <a:pt x="206" y="560"/>
                    <a:pt x="203" y="552"/>
                  </a:cubicBezTo>
                  <a:cubicBezTo>
                    <a:pt x="194" y="528"/>
                    <a:pt x="186" y="504"/>
                    <a:pt x="178" y="480"/>
                  </a:cubicBezTo>
                  <a:cubicBezTo>
                    <a:pt x="175" y="474"/>
                    <a:pt x="172" y="464"/>
                    <a:pt x="163" y="466"/>
                  </a:cubicBezTo>
                  <a:cubicBezTo>
                    <a:pt x="154" y="468"/>
                    <a:pt x="156" y="477"/>
                    <a:pt x="156" y="484"/>
                  </a:cubicBezTo>
                  <a:cubicBezTo>
                    <a:pt x="156" y="496"/>
                    <a:pt x="158" y="508"/>
                    <a:pt x="159" y="520"/>
                  </a:cubicBezTo>
                  <a:cubicBezTo>
                    <a:pt x="160" y="533"/>
                    <a:pt x="157" y="538"/>
                    <a:pt x="143" y="532"/>
                  </a:cubicBezTo>
                  <a:cubicBezTo>
                    <a:pt x="133" y="528"/>
                    <a:pt x="119" y="516"/>
                    <a:pt x="111" y="528"/>
                  </a:cubicBezTo>
                  <a:cubicBezTo>
                    <a:pt x="104" y="538"/>
                    <a:pt x="119" y="547"/>
                    <a:pt x="126" y="556"/>
                  </a:cubicBezTo>
                  <a:cubicBezTo>
                    <a:pt x="141" y="575"/>
                    <a:pt x="156" y="595"/>
                    <a:pt x="167" y="617"/>
                  </a:cubicBezTo>
                  <a:cubicBezTo>
                    <a:pt x="179" y="642"/>
                    <a:pt x="195" y="663"/>
                    <a:pt x="228" y="675"/>
                  </a:cubicBezTo>
                  <a:cubicBezTo>
                    <a:pt x="204" y="683"/>
                    <a:pt x="188" y="677"/>
                    <a:pt x="172" y="672"/>
                  </a:cubicBezTo>
                  <a:cubicBezTo>
                    <a:pt x="98" y="647"/>
                    <a:pt x="56" y="593"/>
                    <a:pt x="38" y="518"/>
                  </a:cubicBezTo>
                  <a:cubicBezTo>
                    <a:pt x="32" y="492"/>
                    <a:pt x="28" y="465"/>
                    <a:pt x="22" y="438"/>
                  </a:cubicBezTo>
                  <a:cubicBezTo>
                    <a:pt x="19" y="423"/>
                    <a:pt x="14" y="409"/>
                    <a:pt x="5" y="396"/>
                  </a:cubicBezTo>
                  <a:cubicBezTo>
                    <a:pt x="3" y="392"/>
                    <a:pt x="0" y="388"/>
                    <a:pt x="4" y="385"/>
                  </a:cubicBezTo>
                  <a:cubicBezTo>
                    <a:pt x="7" y="381"/>
                    <a:pt x="11" y="384"/>
                    <a:pt x="14" y="386"/>
                  </a:cubicBezTo>
                  <a:cubicBezTo>
                    <a:pt x="31" y="397"/>
                    <a:pt x="48" y="408"/>
                    <a:pt x="62" y="423"/>
                  </a:cubicBezTo>
                  <a:cubicBezTo>
                    <a:pt x="77" y="439"/>
                    <a:pt x="77" y="439"/>
                    <a:pt x="84" y="417"/>
                  </a:cubicBezTo>
                  <a:cubicBezTo>
                    <a:pt x="103" y="357"/>
                    <a:pt x="103" y="348"/>
                    <a:pt x="83" y="284"/>
                  </a:cubicBezTo>
                  <a:cubicBezTo>
                    <a:pt x="100" y="287"/>
                    <a:pt x="109" y="299"/>
                    <a:pt x="120" y="309"/>
                  </a:cubicBezTo>
                  <a:cubicBezTo>
                    <a:pt x="130" y="319"/>
                    <a:pt x="138" y="341"/>
                    <a:pt x="150" y="338"/>
                  </a:cubicBezTo>
                  <a:cubicBezTo>
                    <a:pt x="165" y="333"/>
                    <a:pt x="161" y="310"/>
                    <a:pt x="164" y="295"/>
                  </a:cubicBezTo>
                  <a:cubicBezTo>
                    <a:pt x="169" y="276"/>
                    <a:pt x="175" y="257"/>
                    <a:pt x="175" y="237"/>
                  </a:cubicBezTo>
                  <a:cubicBezTo>
                    <a:pt x="174" y="214"/>
                    <a:pt x="168" y="195"/>
                    <a:pt x="151" y="179"/>
                  </a:cubicBezTo>
                  <a:cubicBezTo>
                    <a:pt x="149" y="177"/>
                    <a:pt x="147" y="175"/>
                    <a:pt x="146" y="173"/>
                  </a:cubicBezTo>
                  <a:cubicBezTo>
                    <a:pt x="140" y="165"/>
                    <a:pt x="130" y="155"/>
                    <a:pt x="138" y="148"/>
                  </a:cubicBezTo>
                  <a:cubicBezTo>
                    <a:pt x="145" y="141"/>
                    <a:pt x="152" y="154"/>
                    <a:pt x="158" y="159"/>
                  </a:cubicBezTo>
                  <a:cubicBezTo>
                    <a:pt x="186" y="185"/>
                    <a:pt x="219" y="205"/>
                    <a:pt x="244" y="234"/>
                  </a:cubicBezTo>
                  <a:cubicBezTo>
                    <a:pt x="252" y="243"/>
                    <a:pt x="255" y="237"/>
                    <a:pt x="257" y="230"/>
                  </a:cubicBezTo>
                  <a:cubicBezTo>
                    <a:pt x="260" y="211"/>
                    <a:pt x="254" y="194"/>
                    <a:pt x="247" y="177"/>
                  </a:cubicBezTo>
                  <a:cubicBezTo>
                    <a:pt x="227" y="132"/>
                    <a:pt x="226" y="86"/>
                    <a:pt x="243" y="39"/>
                  </a:cubicBezTo>
                  <a:cubicBezTo>
                    <a:pt x="248" y="27"/>
                    <a:pt x="254" y="15"/>
                    <a:pt x="265" y="6"/>
                  </a:cubicBezTo>
                  <a:cubicBezTo>
                    <a:pt x="268" y="4"/>
                    <a:pt x="271" y="0"/>
                    <a:pt x="275" y="3"/>
                  </a:cubicBezTo>
                  <a:cubicBezTo>
                    <a:pt x="279" y="5"/>
                    <a:pt x="278" y="8"/>
                    <a:pt x="277" y="12"/>
                  </a:cubicBezTo>
                  <a:cubicBezTo>
                    <a:pt x="270" y="67"/>
                    <a:pt x="287" y="117"/>
                    <a:pt x="314" y="164"/>
                  </a:cubicBezTo>
                  <a:cubicBezTo>
                    <a:pt x="340" y="210"/>
                    <a:pt x="338" y="257"/>
                    <a:pt x="324" y="305"/>
                  </a:cubicBezTo>
                  <a:cubicBezTo>
                    <a:pt x="321" y="313"/>
                    <a:pt x="315" y="325"/>
                    <a:pt x="323" y="329"/>
                  </a:cubicBezTo>
                  <a:cubicBezTo>
                    <a:pt x="332" y="333"/>
                    <a:pt x="337" y="321"/>
                    <a:pt x="342" y="315"/>
                  </a:cubicBezTo>
                  <a:cubicBezTo>
                    <a:pt x="362" y="288"/>
                    <a:pt x="367" y="256"/>
                    <a:pt x="367" y="224"/>
                  </a:cubicBezTo>
                  <a:cubicBezTo>
                    <a:pt x="367" y="216"/>
                    <a:pt x="364" y="205"/>
                    <a:pt x="372" y="202"/>
                  </a:cubicBezTo>
                  <a:cubicBezTo>
                    <a:pt x="382" y="200"/>
                    <a:pt x="386" y="211"/>
                    <a:pt x="391" y="218"/>
                  </a:cubicBezTo>
                  <a:cubicBezTo>
                    <a:pt x="410" y="250"/>
                    <a:pt x="411" y="286"/>
                    <a:pt x="406" y="321"/>
                  </a:cubicBezTo>
                  <a:cubicBezTo>
                    <a:pt x="403" y="346"/>
                    <a:pt x="398" y="370"/>
                    <a:pt x="390" y="393"/>
                  </a:cubicBezTo>
                  <a:cubicBezTo>
                    <a:pt x="389" y="398"/>
                    <a:pt x="386" y="403"/>
                    <a:pt x="390" y="406"/>
                  </a:cubicBezTo>
                  <a:cubicBezTo>
                    <a:pt x="395" y="410"/>
                    <a:pt x="399" y="405"/>
                    <a:pt x="403" y="403"/>
                  </a:cubicBezTo>
                  <a:cubicBezTo>
                    <a:pt x="435" y="381"/>
                    <a:pt x="463" y="356"/>
                    <a:pt x="469" y="315"/>
                  </a:cubicBezTo>
                  <a:cubicBezTo>
                    <a:pt x="470" y="310"/>
                    <a:pt x="470" y="302"/>
                    <a:pt x="476" y="302"/>
                  </a:cubicBezTo>
                  <a:cubicBezTo>
                    <a:pt x="483" y="301"/>
                    <a:pt x="486" y="308"/>
                    <a:pt x="488" y="314"/>
                  </a:cubicBezTo>
                  <a:cubicBezTo>
                    <a:pt x="498" y="335"/>
                    <a:pt x="496" y="358"/>
                    <a:pt x="490" y="380"/>
                  </a:cubicBezTo>
                  <a:cubicBezTo>
                    <a:pt x="482" y="414"/>
                    <a:pt x="471" y="446"/>
                    <a:pt x="457" y="478"/>
                  </a:cubicBezTo>
                  <a:cubicBezTo>
                    <a:pt x="455" y="483"/>
                    <a:pt x="449" y="490"/>
                    <a:pt x="455" y="495"/>
                  </a:cubicBezTo>
                  <a:cubicBezTo>
                    <a:pt x="461" y="499"/>
                    <a:pt x="466" y="492"/>
                    <a:pt x="470" y="488"/>
                  </a:cubicBezTo>
                  <a:cubicBezTo>
                    <a:pt x="485" y="476"/>
                    <a:pt x="495" y="460"/>
                    <a:pt x="502" y="443"/>
                  </a:cubicBezTo>
                  <a:cubicBezTo>
                    <a:pt x="505" y="439"/>
                    <a:pt x="505" y="432"/>
                    <a:pt x="515" y="430"/>
                  </a:cubicBezTo>
                  <a:cubicBezTo>
                    <a:pt x="522" y="484"/>
                    <a:pt x="513" y="535"/>
                    <a:pt x="482" y="578"/>
                  </a:cubicBezTo>
                  <a:close/>
                  <a:moveTo>
                    <a:pt x="286" y="216"/>
                  </a:moveTo>
                  <a:cubicBezTo>
                    <a:pt x="282" y="241"/>
                    <a:pt x="269" y="265"/>
                    <a:pt x="272" y="291"/>
                  </a:cubicBezTo>
                  <a:cubicBezTo>
                    <a:pt x="273" y="299"/>
                    <a:pt x="275" y="308"/>
                    <a:pt x="285" y="309"/>
                  </a:cubicBezTo>
                  <a:cubicBezTo>
                    <a:pt x="294" y="310"/>
                    <a:pt x="299" y="303"/>
                    <a:pt x="302" y="295"/>
                  </a:cubicBezTo>
                  <a:cubicBezTo>
                    <a:pt x="312" y="266"/>
                    <a:pt x="301" y="241"/>
                    <a:pt x="286" y="21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160">
              <a:extLst>
                <a:ext uri="{FF2B5EF4-FFF2-40B4-BE49-F238E27FC236}">
                  <a16:creationId xmlns="" xmlns:a16="http://schemas.microsoft.com/office/drawing/2014/main" id="{0F47A748-5ACC-4E34-B988-284DC0B1767B}"/>
                </a:ext>
              </a:extLst>
            </p:cNvPr>
            <p:cNvSpPr>
              <a:spLocks noEditPoints="1"/>
            </p:cNvSpPr>
            <p:nvPr/>
          </p:nvSpPr>
          <p:spPr bwMode="auto">
            <a:xfrm>
              <a:off x="6724651" y="2778562"/>
              <a:ext cx="119062" cy="156765"/>
            </a:xfrm>
            <a:custGeom>
              <a:avLst/>
              <a:gdLst>
                <a:gd name="T0" fmla="*/ 324 w 522"/>
                <a:gd name="T1" fmla="*/ 676 h 684"/>
                <a:gd name="T2" fmla="*/ 315 w 522"/>
                <a:gd name="T3" fmla="*/ 659 h 684"/>
                <a:gd name="T4" fmla="*/ 377 w 522"/>
                <a:gd name="T5" fmla="*/ 522 h 684"/>
                <a:gd name="T6" fmla="*/ 321 w 522"/>
                <a:gd name="T7" fmla="*/ 566 h 684"/>
                <a:gd name="T8" fmla="*/ 325 w 522"/>
                <a:gd name="T9" fmla="*/ 544 h 684"/>
                <a:gd name="T10" fmla="*/ 301 w 522"/>
                <a:gd name="T11" fmla="*/ 524 h 684"/>
                <a:gd name="T12" fmla="*/ 289 w 522"/>
                <a:gd name="T13" fmla="*/ 514 h 684"/>
                <a:gd name="T14" fmla="*/ 262 w 522"/>
                <a:gd name="T15" fmla="*/ 349 h 684"/>
                <a:gd name="T16" fmla="*/ 268 w 522"/>
                <a:gd name="T17" fmla="*/ 464 h 684"/>
                <a:gd name="T18" fmla="*/ 239 w 522"/>
                <a:gd name="T19" fmla="*/ 469 h 684"/>
                <a:gd name="T20" fmla="*/ 224 w 522"/>
                <a:gd name="T21" fmla="*/ 415 h 684"/>
                <a:gd name="T22" fmla="*/ 206 w 522"/>
                <a:gd name="T23" fmla="*/ 486 h 684"/>
                <a:gd name="T24" fmla="*/ 203 w 522"/>
                <a:gd name="T25" fmla="*/ 552 h 684"/>
                <a:gd name="T26" fmla="*/ 163 w 522"/>
                <a:gd name="T27" fmla="*/ 466 h 684"/>
                <a:gd name="T28" fmla="*/ 159 w 522"/>
                <a:gd name="T29" fmla="*/ 520 h 684"/>
                <a:gd name="T30" fmla="*/ 111 w 522"/>
                <a:gd name="T31" fmla="*/ 528 h 684"/>
                <a:gd name="T32" fmla="*/ 167 w 522"/>
                <a:gd name="T33" fmla="*/ 617 h 684"/>
                <a:gd name="T34" fmla="*/ 172 w 522"/>
                <a:gd name="T35" fmla="*/ 672 h 684"/>
                <a:gd name="T36" fmla="*/ 22 w 522"/>
                <a:gd name="T37" fmla="*/ 438 h 684"/>
                <a:gd name="T38" fmla="*/ 4 w 522"/>
                <a:gd name="T39" fmla="*/ 385 h 684"/>
                <a:gd name="T40" fmla="*/ 62 w 522"/>
                <a:gd name="T41" fmla="*/ 423 h 684"/>
                <a:gd name="T42" fmla="*/ 83 w 522"/>
                <a:gd name="T43" fmla="*/ 284 h 684"/>
                <a:gd name="T44" fmla="*/ 150 w 522"/>
                <a:gd name="T45" fmla="*/ 338 h 684"/>
                <a:gd name="T46" fmla="*/ 175 w 522"/>
                <a:gd name="T47" fmla="*/ 237 h 684"/>
                <a:gd name="T48" fmla="*/ 146 w 522"/>
                <a:gd name="T49" fmla="*/ 173 h 684"/>
                <a:gd name="T50" fmla="*/ 158 w 522"/>
                <a:gd name="T51" fmla="*/ 159 h 684"/>
                <a:gd name="T52" fmla="*/ 257 w 522"/>
                <a:gd name="T53" fmla="*/ 230 h 684"/>
                <a:gd name="T54" fmla="*/ 243 w 522"/>
                <a:gd name="T55" fmla="*/ 39 h 684"/>
                <a:gd name="T56" fmla="*/ 275 w 522"/>
                <a:gd name="T57" fmla="*/ 3 h 684"/>
                <a:gd name="T58" fmla="*/ 314 w 522"/>
                <a:gd name="T59" fmla="*/ 164 h 684"/>
                <a:gd name="T60" fmla="*/ 323 w 522"/>
                <a:gd name="T61" fmla="*/ 329 h 684"/>
                <a:gd name="T62" fmla="*/ 367 w 522"/>
                <a:gd name="T63" fmla="*/ 224 h 684"/>
                <a:gd name="T64" fmla="*/ 391 w 522"/>
                <a:gd name="T65" fmla="*/ 218 h 684"/>
                <a:gd name="T66" fmla="*/ 390 w 522"/>
                <a:gd name="T67" fmla="*/ 393 h 684"/>
                <a:gd name="T68" fmla="*/ 403 w 522"/>
                <a:gd name="T69" fmla="*/ 403 h 684"/>
                <a:gd name="T70" fmla="*/ 476 w 522"/>
                <a:gd name="T71" fmla="*/ 302 h 684"/>
                <a:gd name="T72" fmla="*/ 490 w 522"/>
                <a:gd name="T73" fmla="*/ 380 h 684"/>
                <a:gd name="T74" fmla="*/ 455 w 522"/>
                <a:gd name="T75" fmla="*/ 495 h 684"/>
                <a:gd name="T76" fmla="*/ 502 w 522"/>
                <a:gd name="T77" fmla="*/ 443 h 684"/>
                <a:gd name="T78" fmla="*/ 482 w 522"/>
                <a:gd name="T79" fmla="*/ 578 h 684"/>
                <a:gd name="T80" fmla="*/ 272 w 522"/>
                <a:gd name="T81" fmla="*/ 291 h 684"/>
                <a:gd name="T82" fmla="*/ 302 w 522"/>
                <a:gd name="T83" fmla="*/ 295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2" h="684">
                  <a:moveTo>
                    <a:pt x="482" y="578"/>
                  </a:moveTo>
                  <a:cubicBezTo>
                    <a:pt x="443" y="630"/>
                    <a:pt x="389" y="662"/>
                    <a:pt x="324" y="676"/>
                  </a:cubicBezTo>
                  <a:cubicBezTo>
                    <a:pt x="317" y="677"/>
                    <a:pt x="307" y="684"/>
                    <a:pt x="302" y="675"/>
                  </a:cubicBezTo>
                  <a:cubicBezTo>
                    <a:pt x="299" y="668"/>
                    <a:pt x="310" y="664"/>
                    <a:pt x="315" y="659"/>
                  </a:cubicBezTo>
                  <a:cubicBezTo>
                    <a:pt x="351" y="628"/>
                    <a:pt x="369" y="587"/>
                    <a:pt x="377" y="541"/>
                  </a:cubicBezTo>
                  <a:cubicBezTo>
                    <a:pt x="378" y="535"/>
                    <a:pt x="380" y="528"/>
                    <a:pt x="377" y="522"/>
                  </a:cubicBezTo>
                  <a:cubicBezTo>
                    <a:pt x="336" y="561"/>
                    <a:pt x="336" y="561"/>
                    <a:pt x="336" y="561"/>
                  </a:cubicBezTo>
                  <a:cubicBezTo>
                    <a:pt x="332" y="564"/>
                    <a:pt x="327" y="571"/>
                    <a:pt x="321" y="566"/>
                  </a:cubicBezTo>
                  <a:cubicBezTo>
                    <a:pt x="316" y="562"/>
                    <a:pt x="321" y="556"/>
                    <a:pt x="322" y="551"/>
                  </a:cubicBezTo>
                  <a:cubicBezTo>
                    <a:pt x="323" y="548"/>
                    <a:pt x="324" y="546"/>
                    <a:pt x="325" y="544"/>
                  </a:cubicBezTo>
                  <a:cubicBezTo>
                    <a:pt x="329" y="532"/>
                    <a:pt x="336" y="517"/>
                    <a:pt x="326" y="510"/>
                  </a:cubicBezTo>
                  <a:cubicBezTo>
                    <a:pt x="317" y="502"/>
                    <a:pt x="310" y="518"/>
                    <a:pt x="301" y="524"/>
                  </a:cubicBezTo>
                  <a:cubicBezTo>
                    <a:pt x="297" y="527"/>
                    <a:pt x="293" y="533"/>
                    <a:pt x="288" y="530"/>
                  </a:cubicBezTo>
                  <a:cubicBezTo>
                    <a:pt x="281" y="525"/>
                    <a:pt x="287" y="519"/>
                    <a:pt x="289" y="514"/>
                  </a:cubicBezTo>
                  <a:cubicBezTo>
                    <a:pt x="308" y="466"/>
                    <a:pt x="308" y="419"/>
                    <a:pt x="287" y="372"/>
                  </a:cubicBezTo>
                  <a:cubicBezTo>
                    <a:pt x="282" y="361"/>
                    <a:pt x="276" y="344"/>
                    <a:pt x="262" y="349"/>
                  </a:cubicBezTo>
                  <a:cubicBezTo>
                    <a:pt x="250" y="353"/>
                    <a:pt x="256" y="370"/>
                    <a:pt x="259" y="381"/>
                  </a:cubicBezTo>
                  <a:cubicBezTo>
                    <a:pt x="265" y="409"/>
                    <a:pt x="273" y="436"/>
                    <a:pt x="268" y="464"/>
                  </a:cubicBezTo>
                  <a:cubicBezTo>
                    <a:pt x="267" y="472"/>
                    <a:pt x="267" y="482"/>
                    <a:pt x="257" y="484"/>
                  </a:cubicBezTo>
                  <a:cubicBezTo>
                    <a:pt x="247" y="486"/>
                    <a:pt x="243" y="476"/>
                    <a:pt x="239" y="469"/>
                  </a:cubicBezTo>
                  <a:cubicBezTo>
                    <a:pt x="233" y="456"/>
                    <a:pt x="231" y="442"/>
                    <a:pt x="230" y="428"/>
                  </a:cubicBezTo>
                  <a:cubicBezTo>
                    <a:pt x="229" y="423"/>
                    <a:pt x="231" y="416"/>
                    <a:pt x="224" y="415"/>
                  </a:cubicBezTo>
                  <a:cubicBezTo>
                    <a:pt x="217" y="413"/>
                    <a:pt x="213" y="420"/>
                    <a:pt x="211" y="425"/>
                  </a:cubicBezTo>
                  <a:cubicBezTo>
                    <a:pt x="204" y="445"/>
                    <a:pt x="202" y="465"/>
                    <a:pt x="206" y="486"/>
                  </a:cubicBezTo>
                  <a:cubicBezTo>
                    <a:pt x="223" y="574"/>
                    <a:pt x="223" y="574"/>
                    <a:pt x="223" y="574"/>
                  </a:cubicBezTo>
                  <a:cubicBezTo>
                    <a:pt x="208" y="571"/>
                    <a:pt x="206" y="560"/>
                    <a:pt x="203" y="552"/>
                  </a:cubicBezTo>
                  <a:cubicBezTo>
                    <a:pt x="194" y="528"/>
                    <a:pt x="186" y="504"/>
                    <a:pt x="178" y="480"/>
                  </a:cubicBezTo>
                  <a:cubicBezTo>
                    <a:pt x="175" y="474"/>
                    <a:pt x="172" y="464"/>
                    <a:pt x="163" y="466"/>
                  </a:cubicBezTo>
                  <a:cubicBezTo>
                    <a:pt x="154" y="468"/>
                    <a:pt x="156" y="477"/>
                    <a:pt x="156" y="484"/>
                  </a:cubicBezTo>
                  <a:cubicBezTo>
                    <a:pt x="156" y="496"/>
                    <a:pt x="158" y="508"/>
                    <a:pt x="159" y="520"/>
                  </a:cubicBezTo>
                  <a:cubicBezTo>
                    <a:pt x="160" y="533"/>
                    <a:pt x="157" y="538"/>
                    <a:pt x="143" y="532"/>
                  </a:cubicBezTo>
                  <a:cubicBezTo>
                    <a:pt x="133" y="528"/>
                    <a:pt x="119" y="516"/>
                    <a:pt x="111" y="528"/>
                  </a:cubicBezTo>
                  <a:cubicBezTo>
                    <a:pt x="104" y="538"/>
                    <a:pt x="119" y="547"/>
                    <a:pt x="126" y="556"/>
                  </a:cubicBezTo>
                  <a:cubicBezTo>
                    <a:pt x="141" y="575"/>
                    <a:pt x="156" y="595"/>
                    <a:pt x="167" y="617"/>
                  </a:cubicBezTo>
                  <a:cubicBezTo>
                    <a:pt x="179" y="642"/>
                    <a:pt x="195" y="663"/>
                    <a:pt x="228" y="675"/>
                  </a:cubicBezTo>
                  <a:cubicBezTo>
                    <a:pt x="204" y="683"/>
                    <a:pt x="188" y="677"/>
                    <a:pt x="172" y="672"/>
                  </a:cubicBezTo>
                  <a:cubicBezTo>
                    <a:pt x="98" y="647"/>
                    <a:pt x="56" y="593"/>
                    <a:pt x="38" y="518"/>
                  </a:cubicBezTo>
                  <a:cubicBezTo>
                    <a:pt x="32" y="492"/>
                    <a:pt x="28" y="465"/>
                    <a:pt x="22" y="438"/>
                  </a:cubicBezTo>
                  <a:cubicBezTo>
                    <a:pt x="19" y="423"/>
                    <a:pt x="14" y="409"/>
                    <a:pt x="5" y="396"/>
                  </a:cubicBezTo>
                  <a:cubicBezTo>
                    <a:pt x="3" y="392"/>
                    <a:pt x="0" y="388"/>
                    <a:pt x="4" y="385"/>
                  </a:cubicBezTo>
                  <a:cubicBezTo>
                    <a:pt x="7" y="381"/>
                    <a:pt x="11" y="384"/>
                    <a:pt x="14" y="386"/>
                  </a:cubicBezTo>
                  <a:cubicBezTo>
                    <a:pt x="31" y="397"/>
                    <a:pt x="48" y="408"/>
                    <a:pt x="62" y="423"/>
                  </a:cubicBezTo>
                  <a:cubicBezTo>
                    <a:pt x="77" y="439"/>
                    <a:pt x="77" y="439"/>
                    <a:pt x="84" y="417"/>
                  </a:cubicBezTo>
                  <a:cubicBezTo>
                    <a:pt x="103" y="357"/>
                    <a:pt x="103" y="348"/>
                    <a:pt x="83" y="284"/>
                  </a:cubicBezTo>
                  <a:cubicBezTo>
                    <a:pt x="100" y="287"/>
                    <a:pt x="109" y="299"/>
                    <a:pt x="120" y="309"/>
                  </a:cubicBezTo>
                  <a:cubicBezTo>
                    <a:pt x="130" y="319"/>
                    <a:pt x="138" y="341"/>
                    <a:pt x="150" y="338"/>
                  </a:cubicBezTo>
                  <a:cubicBezTo>
                    <a:pt x="165" y="333"/>
                    <a:pt x="161" y="310"/>
                    <a:pt x="164" y="295"/>
                  </a:cubicBezTo>
                  <a:cubicBezTo>
                    <a:pt x="169" y="276"/>
                    <a:pt x="175" y="257"/>
                    <a:pt x="175" y="237"/>
                  </a:cubicBezTo>
                  <a:cubicBezTo>
                    <a:pt x="174" y="214"/>
                    <a:pt x="168" y="195"/>
                    <a:pt x="151" y="179"/>
                  </a:cubicBezTo>
                  <a:cubicBezTo>
                    <a:pt x="149" y="177"/>
                    <a:pt x="147" y="175"/>
                    <a:pt x="146" y="173"/>
                  </a:cubicBezTo>
                  <a:cubicBezTo>
                    <a:pt x="140" y="165"/>
                    <a:pt x="130" y="155"/>
                    <a:pt x="138" y="148"/>
                  </a:cubicBezTo>
                  <a:cubicBezTo>
                    <a:pt x="145" y="141"/>
                    <a:pt x="152" y="154"/>
                    <a:pt x="158" y="159"/>
                  </a:cubicBezTo>
                  <a:cubicBezTo>
                    <a:pt x="186" y="185"/>
                    <a:pt x="219" y="205"/>
                    <a:pt x="244" y="234"/>
                  </a:cubicBezTo>
                  <a:cubicBezTo>
                    <a:pt x="252" y="243"/>
                    <a:pt x="255" y="237"/>
                    <a:pt x="257" y="230"/>
                  </a:cubicBezTo>
                  <a:cubicBezTo>
                    <a:pt x="260" y="211"/>
                    <a:pt x="254" y="194"/>
                    <a:pt x="247" y="177"/>
                  </a:cubicBezTo>
                  <a:cubicBezTo>
                    <a:pt x="227" y="132"/>
                    <a:pt x="226" y="86"/>
                    <a:pt x="243" y="39"/>
                  </a:cubicBezTo>
                  <a:cubicBezTo>
                    <a:pt x="248" y="27"/>
                    <a:pt x="254" y="15"/>
                    <a:pt x="265" y="6"/>
                  </a:cubicBezTo>
                  <a:cubicBezTo>
                    <a:pt x="268" y="4"/>
                    <a:pt x="271" y="0"/>
                    <a:pt x="275" y="3"/>
                  </a:cubicBezTo>
                  <a:cubicBezTo>
                    <a:pt x="279" y="5"/>
                    <a:pt x="278" y="8"/>
                    <a:pt x="277" y="12"/>
                  </a:cubicBezTo>
                  <a:cubicBezTo>
                    <a:pt x="270" y="67"/>
                    <a:pt x="287" y="117"/>
                    <a:pt x="314" y="164"/>
                  </a:cubicBezTo>
                  <a:cubicBezTo>
                    <a:pt x="340" y="210"/>
                    <a:pt x="338" y="257"/>
                    <a:pt x="324" y="305"/>
                  </a:cubicBezTo>
                  <a:cubicBezTo>
                    <a:pt x="321" y="313"/>
                    <a:pt x="315" y="325"/>
                    <a:pt x="323" y="329"/>
                  </a:cubicBezTo>
                  <a:cubicBezTo>
                    <a:pt x="332" y="333"/>
                    <a:pt x="337" y="321"/>
                    <a:pt x="342" y="315"/>
                  </a:cubicBezTo>
                  <a:cubicBezTo>
                    <a:pt x="362" y="288"/>
                    <a:pt x="367" y="256"/>
                    <a:pt x="367" y="224"/>
                  </a:cubicBezTo>
                  <a:cubicBezTo>
                    <a:pt x="367" y="216"/>
                    <a:pt x="364" y="205"/>
                    <a:pt x="372" y="202"/>
                  </a:cubicBezTo>
                  <a:cubicBezTo>
                    <a:pt x="382" y="200"/>
                    <a:pt x="386" y="211"/>
                    <a:pt x="391" y="218"/>
                  </a:cubicBezTo>
                  <a:cubicBezTo>
                    <a:pt x="410" y="250"/>
                    <a:pt x="411" y="286"/>
                    <a:pt x="406" y="321"/>
                  </a:cubicBezTo>
                  <a:cubicBezTo>
                    <a:pt x="403" y="346"/>
                    <a:pt x="398" y="370"/>
                    <a:pt x="390" y="393"/>
                  </a:cubicBezTo>
                  <a:cubicBezTo>
                    <a:pt x="389" y="398"/>
                    <a:pt x="386" y="403"/>
                    <a:pt x="390" y="406"/>
                  </a:cubicBezTo>
                  <a:cubicBezTo>
                    <a:pt x="395" y="410"/>
                    <a:pt x="399" y="405"/>
                    <a:pt x="403" y="403"/>
                  </a:cubicBezTo>
                  <a:cubicBezTo>
                    <a:pt x="435" y="381"/>
                    <a:pt x="463" y="356"/>
                    <a:pt x="469" y="315"/>
                  </a:cubicBezTo>
                  <a:cubicBezTo>
                    <a:pt x="470" y="310"/>
                    <a:pt x="470" y="302"/>
                    <a:pt x="476" y="302"/>
                  </a:cubicBezTo>
                  <a:cubicBezTo>
                    <a:pt x="483" y="301"/>
                    <a:pt x="486" y="308"/>
                    <a:pt x="488" y="314"/>
                  </a:cubicBezTo>
                  <a:cubicBezTo>
                    <a:pt x="498" y="335"/>
                    <a:pt x="496" y="358"/>
                    <a:pt x="490" y="380"/>
                  </a:cubicBezTo>
                  <a:cubicBezTo>
                    <a:pt x="482" y="414"/>
                    <a:pt x="471" y="446"/>
                    <a:pt x="457" y="478"/>
                  </a:cubicBezTo>
                  <a:cubicBezTo>
                    <a:pt x="455" y="483"/>
                    <a:pt x="449" y="490"/>
                    <a:pt x="455" y="495"/>
                  </a:cubicBezTo>
                  <a:cubicBezTo>
                    <a:pt x="461" y="499"/>
                    <a:pt x="466" y="492"/>
                    <a:pt x="470" y="488"/>
                  </a:cubicBezTo>
                  <a:cubicBezTo>
                    <a:pt x="485" y="476"/>
                    <a:pt x="495" y="460"/>
                    <a:pt x="502" y="443"/>
                  </a:cubicBezTo>
                  <a:cubicBezTo>
                    <a:pt x="505" y="439"/>
                    <a:pt x="505" y="432"/>
                    <a:pt x="515" y="430"/>
                  </a:cubicBezTo>
                  <a:cubicBezTo>
                    <a:pt x="522" y="484"/>
                    <a:pt x="513" y="535"/>
                    <a:pt x="482" y="578"/>
                  </a:cubicBezTo>
                  <a:close/>
                  <a:moveTo>
                    <a:pt x="286" y="216"/>
                  </a:moveTo>
                  <a:cubicBezTo>
                    <a:pt x="282" y="241"/>
                    <a:pt x="269" y="265"/>
                    <a:pt x="272" y="291"/>
                  </a:cubicBezTo>
                  <a:cubicBezTo>
                    <a:pt x="273" y="299"/>
                    <a:pt x="275" y="308"/>
                    <a:pt x="285" y="309"/>
                  </a:cubicBezTo>
                  <a:cubicBezTo>
                    <a:pt x="294" y="310"/>
                    <a:pt x="299" y="303"/>
                    <a:pt x="302" y="295"/>
                  </a:cubicBezTo>
                  <a:cubicBezTo>
                    <a:pt x="312" y="266"/>
                    <a:pt x="301" y="241"/>
                    <a:pt x="286" y="21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160">
              <a:extLst>
                <a:ext uri="{FF2B5EF4-FFF2-40B4-BE49-F238E27FC236}">
                  <a16:creationId xmlns="" xmlns:a16="http://schemas.microsoft.com/office/drawing/2014/main" id="{74D607B4-1459-4F54-818F-FEF818F7331B}"/>
                </a:ext>
              </a:extLst>
            </p:cNvPr>
            <p:cNvSpPr>
              <a:spLocks noEditPoints="1"/>
            </p:cNvSpPr>
            <p:nvPr/>
          </p:nvSpPr>
          <p:spPr bwMode="auto">
            <a:xfrm>
              <a:off x="7574757" y="2598659"/>
              <a:ext cx="119062" cy="156765"/>
            </a:xfrm>
            <a:custGeom>
              <a:avLst/>
              <a:gdLst>
                <a:gd name="T0" fmla="*/ 324 w 522"/>
                <a:gd name="T1" fmla="*/ 676 h 684"/>
                <a:gd name="T2" fmla="*/ 315 w 522"/>
                <a:gd name="T3" fmla="*/ 659 h 684"/>
                <a:gd name="T4" fmla="*/ 377 w 522"/>
                <a:gd name="T5" fmla="*/ 522 h 684"/>
                <a:gd name="T6" fmla="*/ 321 w 522"/>
                <a:gd name="T7" fmla="*/ 566 h 684"/>
                <a:gd name="T8" fmla="*/ 325 w 522"/>
                <a:gd name="T9" fmla="*/ 544 h 684"/>
                <a:gd name="T10" fmla="*/ 301 w 522"/>
                <a:gd name="T11" fmla="*/ 524 h 684"/>
                <a:gd name="T12" fmla="*/ 289 w 522"/>
                <a:gd name="T13" fmla="*/ 514 h 684"/>
                <a:gd name="T14" fmla="*/ 262 w 522"/>
                <a:gd name="T15" fmla="*/ 349 h 684"/>
                <a:gd name="T16" fmla="*/ 268 w 522"/>
                <a:gd name="T17" fmla="*/ 464 h 684"/>
                <a:gd name="T18" fmla="*/ 239 w 522"/>
                <a:gd name="T19" fmla="*/ 469 h 684"/>
                <a:gd name="T20" fmla="*/ 224 w 522"/>
                <a:gd name="T21" fmla="*/ 415 h 684"/>
                <a:gd name="T22" fmla="*/ 206 w 522"/>
                <a:gd name="T23" fmla="*/ 486 h 684"/>
                <a:gd name="T24" fmla="*/ 203 w 522"/>
                <a:gd name="T25" fmla="*/ 552 h 684"/>
                <a:gd name="T26" fmla="*/ 163 w 522"/>
                <a:gd name="T27" fmla="*/ 466 h 684"/>
                <a:gd name="T28" fmla="*/ 159 w 522"/>
                <a:gd name="T29" fmla="*/ 520 h 684"/>
                <a:gd name="T30" fmla="*/ 111 w 522"/>
                <a:gd name="T31" fmla="*/ 528 h 684"/>
                <a:gd name="T32" fmla="*/ 167 w 522"/>
                <a:gd name="T33" fmla="*/ 617 h 684"/>
                <a:gd name="T34" fmla="*/ 172 w 522"/>
                <a:gd name="T35" fmla="*/ 672 h 684"/>
                <a:gd name="T36" fmla="*/ 22 w 522"/>
                <a:gd name="T37" fmla="*/ 438 h 684"/>
                <a:gd name="T38" fmla="*/ 4 w 522"/>
                <a:gd name="T39" fmla="*/ 385 h 684"/>
                <a:gd name="T40" fmla="*/ 62 w 522"/>
                <a:gd name="T41" fmla="*/ 423 h 684"/>
                <a:gd name="T42" fmla="*/ 83 w 522"/>
                <a:gd name="T43" fmla="*/ 284 h 684"/>
                <a:gd name="T44" fmla="*/ 150 w 522"/>
                <a:gd name="T45" fmla="*/ 338 h 684"/>
                <a:gd name="T46" fmla="*/ 175 w 522"/>
                <a:gd name="T47" fmla="*/ 237 h 684"/>
                <a:gd name="T48" fmla="*/ 146 w 522"/>
                <a:gd name="T49" fmla="*/ 173 h 684"/>
                <a:gd name="T50" fmla="*/ 158 w 522"/>
                <a:gd name="T51" fmla="*/ 159 h 684"/>
                <a:gd name="T52" fmla="*/ 257 w 522"/>
                <a:gd name="T53" fmla="*/ 230 h 684"/>
                <a:gd name="T54" fmla="*/ 243 w 522"/>
                <a:gd name="T55" fmla="*/ 39 h 684"/>
                <a:gd name="T56" fmla="*/ 275 w 522"/>
                <a:gd name="T57" fmla="*/ 3 h 684"/>
                <a:gd name="T58" fmla="*/ 314 w 522"/>
                <a:gd name="T59" fmla="*/ 164 h 684"/>
                <a:gd name="T60" fmla="*/ 323 w 522"/>
                <a:gd name="T61" fmla="*/ 329 h 684"/>
                <a:gd name="T62" fmla="*/ 367 w 522"/>
                <a:gd name="T63" fmla="*/ 224 h 684"/>
                <a:gd name="T64" fmla="*/ 391 w 522"/>
                <a:gd name="T65" fmla="*/ 218 h 684"/>
                <a:gd name="T66" fmla="*/ 390 w 522"/>
                <a:gd name="T67" fmla="*/ 393 h 684"/>
                <a:gd name="T68" fmla="*/ 403 w 522"/>
                <a:gd name="T69" fmla="*/ 403 h 684"/>
                <a:gd name="T70" fmla="*/ 476 w 522"/>
                <a:gd name="T71" fmla="*/ 302 h 684"/>
                <a:gd name="T72" fmla="*/ 490 w 522"/>
                <a:gd name="T73" fmla="*/ 380 h 684"/>
                <a:gd name="T74" fmla="*/ 455 w 522"/>
                <a:gd name="T75" fmla="*/ 495 h 684"/>
                <a:gd name="T76" fmla="*/ 502 w 522"/>
                <a:gd name="T77" fmla="*/ 443 h 684"/>
                <a:gd name="T78" fmla="*/ 482 w 522"/>
                <a:gd name="T79" fmla="*/ 578 h 684"/>
                <a:gd name="T80" fmla="*/ 272 w 522"/>
                <a:gd name="T81" fmla="*/ 291 h 684"/>
                <a:gd name="T82" fmla="*/ 302 w 522"/>
                <a:gd name="T83" fmla="*/ 295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2" h="684">
                  <a:moveTo>
                    <a:pt x="482" y="578"/>
                  </a:moveTo>
                  <a:cubicBezTo>
                    <a:pt x="443" y="630"/>
                    <a:pt x="389" y="662"/>
                    <a:pt x="324" y="676"/>
                  </a:cubicBezTo>
                  <a:cubicBezTo>
                    <a:pt x="317" y="677"/>
                    <a:pt x="307" y="684"/>
                    <a:pt x="302" y="675"/>
                  </a:cubicBezTo>
                  <a:cubicBezTo>
                    <a:pt x="299" y="668"/>
                    <a:pt x="310" y="664"/>
                    <a:pt x="315" y="659"/>
                  </a:cubicBezTo>
                  <a:cubicBezTo>
                    <a:pt x="351" y="628"/>
                    <a:pt x="369" y="587"/>
                    <a:pt x="377" y="541"/>
                  </a:cubicBezTo>
                  <a:cubicBezTo>
                    <a:pt x="378" y="535"/>
                    <a:pt x="380" y="528"/>
                    <a:pt x="377" y="522"/>
                  </a:cubicBezTo>
                  <a:cubicBezTo>
                    <a:pt x="336" y="561"/>
                    <a:pt x="336" y="561"/>
                    <a:pt x="336" y="561"/>
                  </a:cubicBezTo>
                  <a:cubicBezTo>
                    <a:pt x="332" y="564"/>
                    <a:pt x="327" y="571"/>
                    <a:pt x="321" y="566"/>
                  </a:cubicBezTo>
                  <a:cubicBezTo>
                    <a:pt x="316" y="562"/>
                    <a:pt x="321" y="556"/>
                    <a:pt x="322" y="551"/>
                  </a:cubicBezTo>
                  <a:cubicBezTo>
                    <a:pt x="323" y="548"/>
                    <a:pt x="324" y="546"/>
                    <a:pt x="325" y="544"/>
                  </a:cubicBezTo>
                  <a:cubicBezTo>
                    <a:pt x="329" y="532"/>
                    <a:pt x="336" y="517"/>
                    <a:pt x="326" y="510"/>
                  </a:cubicBezTo>
                  <a:cubicBezTo>
                    <a:pt x="317" y="502"/>
                    <a:pt x="310" y="518"/>
                    <a:pt x="301" y="524"/>
                  </a:cubicBezTo>
                  <a:cubicBezTo>
                    <a:pt x="297" y="527"/>
                    <a:pt x="293" y="533"/>
                    <a:pt x="288" y="530"/>
                  </a:cubicBezTo>
                  <a:cubicBezTo>
                    <a:pt x="281" y="525"/>
                    <a:pt x="287" y="519"/>
                    <a:pt x="289" y="514"/>
                  </a:cubicBezTo>
                  <a:cubicBezTo>
                    <a:pt x="308" y="466"/>
                    <a:pt x="308" y="419"/>
                    <a:pt x="287" y="372"/>
                  </a:cubicBezTo>
                  <a:cubicBezTo>
                    <a:pt x="282" y="361"/>
                    <a:pt x="276" y="344"/>
                    <a:pt x="262" y="349"/>
                  </a:cubicBezTo>
                  <a:cubicBezTo>
                    <a:pt x="250" y="353"/>
                    <a:pt x="256" y="370"/>
                    <a:pt x="259" y="381"/>
                  </a:cubicBezTo>
                  <a:cubicBezTo>
                    <a:pt x="265" y="409"/>
                    <a:pt x="273" y="436"/>
                    <a:pt x="268" y="464"/>
                  </a:cubicBezTo>
                  <a:cubicBezTo>
                    <a:pt x="267" y="472"/>
                    <a:pt x="267" y="482"/>
                    <a:pt x="257" y="484"/>
                  </a:cubicBezTo>
                  <a:cubicBezTo>
                    <a:pt x="247" y="486"/>
                    <a:pt x="243" y="476"/>
                    <a:pt x="239" y="469"/>
                  </a:cubicBezTo>
                  <a:cubicBezTo>
                    <a:pt x="233" y="456"/>
                    <a:pt x="231" y="442"/>
                    <a:pt x="230" y="428"/>
                  </a:cubicBezTo>
                  <a:cubicBezTo>
                    <a:pt x="229" y="423"/>
                    <a:pt x="231" y="416"/>
                    <a:pt x="224" y="415"/>
                  </a:cubicBezTo>
                  <a:cubicBezTo>
                    <a:pt x="217" y="413"/>
                    <a:pt x="213" y="420"/>
                    <a:pt x="211" y="425"/>
                  </a:cubicBezTo>
                  <a:cubicBezTo>
                    <a:pt x="204" y="445"/>
                    <a:pt x="202" y="465"/>
                    <a:pt x="206" y="486"/>
                  </a:cubicBezTo>
                  <a:cubicBezTo>
                    <a:pt x="223" y="574"/>
                    <a:pt x="223" y="574"/>
                    <a:pt x="223" y="574"/>
                  </a:cubicBezTo>
                  <a:cubicBezTo>
                    <a:pt x="208" y="571"/>
                    <a:pt x="206" y="560"/>
                    <a:pt x="203" y="552"/>
                  </a:cubicBezTo>
                  <a:cubicBezTo>
                    <a:pt x="194" y="528"/>
                    <a:pt x="186" y="504"/>
                    <a:pt x="178" y="480"/>
                  </a:cubicBezTo>
                  <a:cubicBezTo>
                    <a:pt x="175" y="474"/>
                    <a:pt x="172" y="464"/>
                    <a:pt x="163" y="466"/>
                  </a:cubicBezTo>
                  <a:cubicBezTo>
                    <a:pt x="154" y="468"/>
                    <a:pt x="156" y="477"/>
                    <a:pt x="156" y="484"/>
                  </a:cubicBezTo>
                  <a:cubicBezTo>
                    <a:pt x="156" y="496"/>
                    <a:pt x="158" y="508"/>
                    <a:pt x="159" y="520"/>
                  </a:cubicBezTo>
                  <a:cubicBezTo>
                    <a:pt x="160" y="533"/>
                    <a:pt x="157" y="538"/>
                    <a:pt x="143" y="532"/>
                  </a:cubicBezTo>
                  <a:cubicBezTo>
                    <a:pt x="133" y="528"/>
                    <a:pt x="119" y="516"/>
                    <a:pt x="111" y="528"/>
                  </a:cubicBezTo>
                  <a:cubicBezTo>
                    <a:pt x="104" y="538"/>
                    <a:pt x="119" y="547"/>
                    <a:pt x="126" y="556"/>
                  </a:cubicBezTo>
                  <a:cubicBezTo>
                    <a:pt x="141" y="575"/>
                    <a:pt x="156" y="595"/>
                    <a:pt x="167" y="617"/>
                  </a:cubicBezTo>
                  <a:cubicBezTo>
                    <a:pt x="179" y="642"/>
                    <a:pt x="195" y="663"/>
                    <a:pt x="228" y="675"/>
                  </a:cubicBezTo>
                  <a:cubicBezTo>
                    <a:pt x="204" y="683"/>
                    <a:pt x="188" y="677"/>
                    <a:pt x="172" y="672"/>
                  </a:cubicBezTo>
                  <a:cubicBezTo>
                    <a:pt x="98" y="647"/>
                    <a:pt x="56" y="593"/>
                    <a:pt x="38" y="518"/>
                  </a:cubicBezTo>
                  <a:cubicBezTo>
                    <a:pt x="32" y="492"/>
                    <a:pt x="28" y="465"/>
                    <a:pt x="22" y="438"/>
                  </a:cubicBezTo>
                  <a:cubicBezTo>
                    <a:pt x="19" y="423"/>
                    <a:pt x="14" y="409"/>
                    <a:pt x="5" y="396"/>
                  </a:cubicBezTo>
                  <a:cubicBezTo>
                    <a:pt x="3" y="392"/>
                    <a:pt x="0" y="388"/>
                    <a:pt x="4" y="385"/>
                  </a:cubicBezTo>
                  <a:cubicBezTo>
                    <a:pt x="7" y="381"/>
                    <a:pt x="11" y="384"/>
                    <a:pt x="14" y="386"/>
                  </a:cubicBezTo>
                  <a:cubicBezTo>
                    <a:pt x="31" y="397"/>
                    <a:pt x="48" y="408"/>
                    <a:pt x="62" y="423"/>
                  </a:cubicBezTo>
                  <a:cubicBezTo>
                    <a:pt x="77" y="439"/>
                    <a:pt x="77" y="439"/>
                    <a:pt x="84" y="417"/>
                  </a:cubicBezTo>
                  <a:cubicBezTo>
                    <a:pt x="103" y="357"/>
                    <a:pt x="103" y="348"/>
                    <a:pt x="83" y="284"/>
                  </a:cubicBezTo>
                  <a:cubicBezTo>
                    <a:pt x="100" y="287"/>
                    <a:pt x="109" y="299"/>
                    <a:pt x="120" y="309"/>
                  </a:cubicBezTo>
                  <a:cubicBezTo>
                    <a:pt x="130" y="319"/>
                    <a:pt x="138" y="341"/>
                    <a:pt x="150" y="338"/>
                  </a:cubicBezTo>
                  <a:cubicBezTo>
                    <a:pt x="165" y="333"/>
                    <a:pt x="161" y="310"/>
                    <a:pt x="164" y="295"/>
                  </a:cubicBezTo>
                  <a:cubicBezTo>
                    <a:pt x="169" y="276"/>
                    <a:pt x="175" y="257"/>
                    <a:pt x="175" y="237"/>
                  </a:cubicBezTo>
                  <a:cubicBezTo>
                    <a:pt x="174" y="214"/>
                    <a:pt x="168" y="195"/>
                    <a:pt x="151" y="179"/>
                  </a:cubicBezTo>
                  <a:cubicBezTo>
                    <a:pt x="149" y="177"/>
                    <a:pt x="147" y="175"/>
                    <a:pt x="146" y="173"/>
                  </a:cubicBezTo>
                  <a:cubicBezTo>
                    <a:pt x="140" y="165"/>
                    <a:pt x="130" y="155"/>
                    <a:pt x="138" y="148"/>
                  </a:cubicBezTo>
                  <a:cubicBezTo>
                    <a:pt x="145" y="141"/>
                    <a:pt x="152" y="154"/>
                    <a:pt x="158" y="159"/>
                  </a:cubicBezTo>
                  <a:cubicBezTo>
                    <a:pt x="186" y="185"/>
                    <a:pt x="219" y="205"/>
                    <a:pt x="244" y="234"/>
                  </a:cubicBezTo>
                  <a:cubicBezTo>
                    <a:pt x="252" y="243"/>
                    <a:pt x="255" y="237"/>
                    <a:pt x="257" y="230"/>
                  </a:cubicBezTo>
                  <a:cubicBezTo>
                    <a:pt x="260" y="211"/>
                    <a:pt x="254" y="194"/>
                    <a:pt x="247" y="177"/>
                  </a:cubicBezTo>
                  <a:cubicBezTo>
                    <a:pt x="227" y="132"/>
                    <a:pt x="226" y="86"/>
                    <a:pt x="243" y="39"/>
                  </a:cubicBezTo>
                  <a:cubicBezTo>
                    <a:pt x="248" y="27"/>
                    <a:pt x="254" y="15"/>
                    <a:pt x="265" y="6"/>
                  </a:cubicBezTo>
                  <a:cubicBezTo>
                    <a:pt x="268" y="4"/>
                    <a:pt x="271" y="0"/>
                    <a:pt x="275" y="3"/>
                  </a:cubicBezTo>
                  <a:cubicBezTo>
                    <a:pt x="279" y="5"/>
                    <a:pt x="278" y="8"/>
                    <a:pt x="277" y="12"/>
                  </a:cubicBezTo>
                  <a:cubicBezTo>
                    <a:pt x="270" y="67"/>
                    <a:pt x="287" y="117"/>
                    <a:pt x="314" y="164"/>
                  </a:cubicBezTo>
                  <a:cubicBezTo>
                    <a:pt x="340" y="210"/>
                    <a:pt x="338" y="257"/>
                    <a:pt x="324" y="305"/>
                  </a:cubicBezTo>
                  <a:cubicBezTo>
                    <a:pt x="321" y="313"/>
                    <a:pt x="315" y="325"/>
                    <a:pt x="323" y="329"/>
                  </a:cubicBezTo>
                  <a:cubicBezTo>
                    <a:pt x="332" y="333"/>
                    <a:pt x="337" y="321"/>
                    <a:pt x="342" y="315"/>
                  </a:cubicBezTo>
                  <a:cubicBezTo>
                    <a:pt x="362" y="288"/>
                    <a:pt x="367" y="256"/>
                    <a:pt x="367" y="224"/>
                  </a:cubicBezTo>
                  <a:cubicBezTo>
                    <a:pt x="367" y="216"/>
                    <a:pt x="364" y="205"/>
                    <a:pt x="372" y="202"/>
                  </a:cubicBezTo>
                  <a:cubicBezTo>
                    <a:pt x="382" y="200"/>
                    <a:pt x="386" y="211"/>
                    <a:pt x="391" y="218"/>
                  </a:cubicBezTo>
                  <a:cubicBezTo>
                    <a:pt x="410" y="250"/>
                    <a:pt x="411" y="286"/>
                    <a:pt x="406" y="321"/>
                  </a:cubicBezTo>
                  <a:cubicBezTo>
                    <a:pt x="403" y="346"/>
                    <a:pt x="398" y="370"/>
                    <a:pt x="390" y="393"/>
                  </a:cubicBezTo>
                  <a:cubicBezTo>
                    <a:pt x="389" y="398"/>
                    <a:pt x="386" y="403"/>
                    <a:pt x="390" y="406"/>
                  </a:cubicBezTo>
                  <a:cubicBezTo>
                    <a:pt x="395" y="410"/>
                    <a:pt x="399" y="405"/>
                    <a:pt x="403" y="403"/>
                  </a:cubicBezTo>
                  <a:cubicBezTo>
                    <a:pt x="435" y="381"/>
                    <a:pt x="463" y="356"/>
                    <a:pt x="469" y="315"/>
                  </a:cubicBezTo>
                  <a:cubicBezTo>
                    <a:pt x="470" y="310"/>
                    <a:pt x="470" y="302"/>
                    <a:pt x="476" y="302"/>
                  </a:cubicBezTo>
                  <a:cubicBezTo>
                    <a:pt x="483" y="301"/>
                    <a:pt x="486" y="308"/>
                    <a:pt x="488" y="314"/>
                  </a:cubicBezTo>
                  <a:cubicBezTo>
                    <a:pt x="498" y="335"/>
                    <a:pt x="496" y="358"/>
                    <a:pt x="490" y="380"/>
                  </a:cubicBezTo>
                  <a:cubicBezTo>
                    <a:pt x="482" y="414"/>
                    <a:pt x="471" y="446"/>
                    <a:pt x="457" y="478"/>
                  </a:cubicBezTo>
                  <a:cubicBezTo>
                    <a:pt x="455" y="483"/>
                    <a:pt x="449" y="490"/>
                    <a:pt x="455" y="495"/>
                  </a:cubicBezTo>
                  <a:cubicBezTo>
                    <a:pt x="461" y="499"/>
                    <a:pt x="466" y="492"/>
                    <a:pt x="470" y="488"/>
                  </a:cubicBezTo>
                  <a:cubicBezTo>
                    <a:pt x="485" y="476"/>
                    <a:pt x="495" y="460"/>
                    <a:pt x="502" y="443"/>
                  </a:cubicBezTo>
                  <a:cubicBezTo>
                    <a:pt x="505" y="439"/>
                    <a:pt x="505" y="432"/>
                    <a:pt x="515" y="430"/>
                  </a:cubicBezTo>
                  <a:cubicBezTo>
                    <a:pt x="522" y="484"/>
                    <a:pt x="513" y="535"/>
                    <a:pt x="482" y="578"/>
                  </a:cubicBezTo>
                  <a:close/>
                  <a:moveTo>
                    <a:pt x="286" y="216"/>
                  </a:moveTo>
                  <a:cubicBezTo>
                    <a:pt x="282" y="241"/>
                    <a:pt x="269" y="265"/>
                    <a:pt x="272" y="291"/>
                  </a:cubicBezTo>
                  <a:cubicBezTo>
                    <a:pt x="273" y="299"/>
                    <a:pt x="275" y="308"/>
                    <a:pt x="285" y="309"/>
                  </a:cubicBezTo>
                  <a:cubicBezTo>
                    <a:pt x="294" y="310"/>
                    <a:pt x="299" y="303"/>
                    <a:pt x="302" y="295"/>
                  </a:cubicBezTo>
                  <a:cubicBezTo>
                    <a:pt x="312" y="266"/>
                    <a:pt x="301" y="241"/>
                    <a:pt x="286" y="21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7" name="Rectangle 144">
              <a:extLst>
                <a:ext uri="{FF2B5EF4-FFF2-40B4-BE49-F238E27FC236}">
                  <a16:creationId xmlns="" xmlns:a16="http://schemas.microsoft.com/office/drawing/2014/main" id="{A1365FB0-4C08-488A-9711-ABA3890A084C}"/>
                </a:ext>
              </a:extLst>
            </p:cNvPr>
            <p:cNvSpPr>
              <a:spLocks noChangeArrowheads="1"/>
            </p:cNvSpPr>
            <p:nvPr/>
          </p:nvSpPr>
          <p:spPr bwMode="auto">
            <a:xfrm>
              <a:off x="5683178" y="2075727"/>
              <a:ext cx="777991" cy="28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solidFill>
                    <a:srgbClr val="FFFFFF"/>
                  </a:solidFill>
                  <a:latin typeface="Source Sans Pro" panose="020B0503030403020204" pitchFamily="34" charset="0"/>
                </a:rPr>
                <a:t>Class 3</a:t>
              </a:r>
              <a:endParaRPr lang="en-US" altLang="en-US" b="1" dirty="0">
                <a:latin typeface="Source Sans Pro" panose="020B0503030403020204" pitchFamily="34" charset="0"/>
              </a:endParaRPr>
            </a:p>
          </p:txBody>
        </p:sp>
      </p:grpSp>
      <p:grpSp>
        <p:nvGrpSpPr>
          <p:cNvPr id="1169" name="Group 1168">
            <a:extLst>
              <a:ext uri="{FF2B5EF4-FFF2-40B4-BE49-F238E27FC236}">
                <a16:creationId xmlns="" xmlns:a16="http://schemas.microsoft.com/office/drawing/2014/main" id="{AE08F671-AFE0-4EE5-BA52-2EB662FAC6FF}"/>
              </a:ext>
            </a:extLst>
          </p:cNvPr>
          <p:cNvGrpSpPr/>
          <p:nvPr/>
        </p:nvGrpSpPr>
        <p:grpSpPr>
          <a:xfrm>
            <a:off x="6919766" y="1837217"/>
            <a:ext cx="1729976" cy="1115616"/>
            <a:chOff x="3132140" y="3784600"/>
            <a:chExt cx="2306635" cy="1487488"/>
          </a:xfrm>
        </p:grpSpPr>
        <p:grpSp>
          <p:nvGrpSpPr>
            <p:cNvPr id="221" name="Group 220">
              <a:extLst>
                <a:ext uri="{FF2B5EF4-FFF2-40B4-BE49-F238E27FC236}">
                  <a16:creationId xmlns="" xmlns:a16="http://schemas.microsoft.com/office/drawing/2014/main" id="{F65C864A-DD88-4CBA-B36B-142C39DBBFA3}"/>
                </a:ext>
              </a:extLst>
            </p:cNvPr>
            <p:cNvGrpSpPr/>
            <p:nvPr/>
          </p:nvGrpSpPr>
          <p:grpSpPr>
            <a:xfrm>
              <a:off x="3132140" y="3784600"/>
              <a:ext cx="1487486" cy="444662"/>
              <a:chOff x="7952881" y="2135027"/>
              <a:chExt cx="1487486" cy="444662"/>
            </a:xfrm>
          </p:grpSpPr>
          <p:sp>
            <p:nvSpPr>
              <p:cNvPr id="222" name="Rectangle 221">
                <a:extLst>
                  <a:ext uri="{FF2B5EF4-FFF2-40B4-BE49-F238E27FC236}">
                    <a16:creationId xmlns="" xmlns:a16="http://schemas.microsoft.com/office/drawing/2014/main" id="{7225C770-70FF-495C-BD8D-6F56032C2B78}"/>
                  </a:ext>
                </a:extLst>
              </p:cNvPr>
              <p:cNvSpPr/>
              <p:nvPr/>
            </p:nvSpPr>
            <p:spPr>
              <a:xfrm>
                <a:off x="7952881" y="2135027"/>
                <a:ext cx="1039812" cy="444501"/>
              </a:xfrm>
              <a:prstGeom prst="rect">
                <a:avLst/>
              </a:prstGeom>
              <a:solidFill>
                <a:srgbClr val="133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Right Triangle 222">
                <a:extLst>
                  <a:ext uri="{FF2B5EF4-FFF2-40B4-BE49-F238E27FC236}">
                    <a16:creationId xmlns="" xmlns:a16="http://schemas.microsoft.com/office/drawing/2014/main" id="{AAA1FB6D-9293-430C-BCC9-A6FEEB104DF6}"/>
                  </a:ext>
                </a:extLst>
              </p:cNvPr>
              <p:cNvSpPr/>
              <p:nvPr/>
            </p:nvSpPr>
            <p:spPr>
              <a:xfrm rot="5400000">
                <a:off x="8994280" y="2133601"/>
                <a:ext cx="444500" cy="447675"/>
              </a:xfrm>
              <a:prstGeom prst="rtTriangle">
                <a:avLst/>
              </a:prstGeom>
              <a:solidFill>
                <a:srgbClr val="133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4" name="Rectangle 60">
              <a:extLst>
                <a:ext uri="{FF2B5EF4-FFF2-40B4-BE49-F238E27FC236}">
                  <a16:creationId xmlns="" xmlns:a16="http://schemas.microsoft.com/office/drawing/2014/main" id="{4AC2229F-5257-4602-84AF-924E1BD94A9D}"/>
                </a:ext>
              </a:extLst>
            </p:cNvPr>
            <p:cNvSpPr>
              <a:spLocks noChangeArrowheads="1"/>
            </p:cNvSpPr>
            <p:nvPr/>
          </p:nvSpPr>
          <p:spPr bwMode="auto">
            <a:xfrm>
              <a:off x="3132140" y="4276725"/>
              <a:ext cx="521511"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00" dirty="0">
                  <a:solidFill>
                    <a:srgbClr val="000000"/>
                  </a:solidFill>
                  <a:latin typeface="Source Sans Pro" panose="020B0503030403020204" pitchFamily="34" charset="0"/>
                </a:rPr>
                <a:t>Oxidizers</a:t>
              </a:r>
              <a:endParaRPr lang="en-US" altLang="en-US" sz="700" dirty="0">
                <a:latin typeface="Source Sans Pro" panose="020B0503030403020204" pitchFamily="34" charset="0"/>
              </a:endParaRPr>
            </a:p>
          </p:txBody>
        </p:sp>
        <p:sp>
          <p:nvSpPr>
            <p:cNvPr id="1025" name="Rectangle 61">
              <a:extLst>
                <a:ext uri="{FF2B5EF4-FFF2-40B4-BE49-F238E27FC236}">
                  <a16:creationId xmlns="" xmlns:a16="http://schemas.microsoft.com/office/drawing/2014/main" id="{7C6C51D8-4F5B-468A-9BAE-1929F5DCAFE1}"/>
                </a:ext>
              </a:extLst>
            </p:cNvPr>
            <p:cNvSpPr>
              <a:spLocks noChangeArrowheads="1"/>
            </p:cNvSpPr>
            <p:nvPr/>
          </p:nvSpPr>
          <p:spPr bwMode="auto">
            <a:xfrm>
              <a:off x="3132140" y="4422775"/>
              <a:ext cx="974625"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00">
                  <a:solidFill>
                    <a:srgbClr val="000000"/>
                  </a:solidFill>
                  <a:latin typeface="Source Sans Pro" panose="020B0503030403020204" pitchFamily="34" charset="0"/>
                </a:rPr>
                <a:t>Organic Peroxide</a:t>
              </a:r>
              <a:endParaRPr lang="en-US" altLang="en-US" sz="700">
                <a:latin typeface="Source Sans Pro" panose="020B0503030403020204" pitchFamily="34" charset="0"/>
              </a:endParaRPr>
            </a:p>
          </p:txBody>
        </p:sp>
        <p:sp>
          <p:nvSpPr>
            <p:cNvPr id="1109" name="Freeform 146">
              <a:extLst>
                <a:ext uri="{FF2B5EF4-FFF2-40B4-BE49-F238E27FC236}">
                  <a16:creationId xmlns="" xmlns:a16="http://schemas.microsoft.com/office/drawing/2014/main" id="{F9BC89D1-EF20-457D-97E5-D3FC508DC7D1}"/>
                </a:ext>
              </a:extLst>
            </p:cNvPr>
            <p:cNvSpPr>
              <a:spLocks/>
            </p:cNvSpPr>
            <p:nvPr/>
          </p:nvSpPr>
          <p:spPr bwMode="auto">
            <a:xfrm>
              <a:off x="4522788" y="4684713"/>
              <a:ext cx="587375" cy="587375"/>
            </a:xfrm>
            <a:custGeom>
              <a:avLst/>
              <a:gdLst>
                <a:gd name="T0" fmla="*/ 0 w 370"/>
                <a:gd name="T1" fmla="*/ 185 h 370"/>
                <a:gd name="T2" fmla="*/ 185 w 370"/>
                <a:gd name="T3" fmla="*/ 0 h 370"/>
                <a:gd name="T4" fmla="*/ 370 w 370"/>
                <a:gd name="T5" fmla="*/ 185 h 370"/>
                <a:gd name="T6" fmla="*/ 185 w 370"/>
                <a:gd name="T7" fmla="*/ 370 h 370"/>
                <a:gd name="T8" fmla="*/ 0 w 370"/>
                <a:gd name="T9" fmla="*/ 185 h 370"/>
              </a:gdLst>
              <a:ahLst/>
              <a:cxnLst>
                <a:cxn ang="0">
                  <a:pos x="T0" y="T1"/>
                </a:cxn>
                <a:cxn ang="0">
                  <a:pos x="T2" y="T3"/>
                </a:cxn>
                <a:cxn ang="0">
                  <a:pos x="T4" y="T5"/>
                </a:cxn>
                <a:cxn ang="0">
                  <a:pos x="T6" y="T7"/>
                </a:cxn>
                <a:cxn ang="0">
                  <a:pos x="T8" y="T9"/>
                </a:cxn>
              </a:cxnLst>
              <a:rect l="0" t="0" r="r" b="b"/>
              <a:pathLst>
                <a:path w="370" h="370">
                  <a:moveTo>
                    <a:pt x="0" y="185"/>
                  </a:moveTo>
                  <a:lnTo>
                    <a:pt x="185" y="0"/>
                  </a:lnTo>
                  <a:lnTo>
                    <a:pt x="370" y="185"/>
                  </a:lnTo>
                  <a:lnTo>
                    <a:pt x="185" y="370"/>
                  </a:lnTo>
                  <a:lnTo>
                    <a:pt x="0" y="185"/>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0" name="Freeform 147">
              <a:extLst>
                <a:ext uri="{FF2B5EF4-FFF2-40B4-BE49-F238E27FC236}">
                  <a16:creationId xmlns="" xmlns:a16="http://schemas.microsoft.com/office/drawing/2014/main" id="{533F9D8C-B57D-4944-BDD5-63BB7553E650}"/>
                </a:ext>
              </a:extLst>
            </p:cNvPr>
            <p:cNvSpPr>
              <a:spLocks/>
            </p:cNvSpPr>
            <p:nvPr/>
          </p:nvSpPr>
          <p:spPr bwMode="auto">
            <a:xfrm>
              <a:off x="4522788" y="4684713"/>
              <a:ext cx="587375" cy="587375"/>
            </a:xfrm>
            <a:custGeom>
              <a:avLst/>
              <a:gdLst>
                <a:gd name="T0" fmla="*/ 0 w 370"/>
                <a:gd name="T1" fmla="*/ 185 h 370"/>
                <a:gd name="T2" fmla="*/ 185 w 370"/>
                <a:gd name="T3" fmla="*/ 0 h 370"/>
                <a:gd name="T4" fmla="*/ 370 w 370"/>
                <a:gd name="T5" fmla="*/ 185 h 370"/>
                <a:gd name="T6" fmla="*/ 185 w 370"/>
                <a:gd name="T7" fmla="*/ 370 h 370"/>
                <a:gd name="T8" fmla="*/ 0 w 370"/>
                <a:gd name="T9" fmla="*/ 185 h 370"/>
              </a:gdLst>
              <a:ahLst/>
              <a:cxnLst>
                <a:cxn ang="0">
                  <a:pos x="T0" y="T1"/>
                </a:cxn>
                <a:cxn ang="0">
                  <a:pos x="T2" y="T3"/>
                </a:cxn>
                <a:cxn ang="0">
                  <a:pos x="T4" y="T5"/>
                </a:cxn>
                <a:cxn ang="0">
                  <a:pos x="T6" y="T7"/>
                </a:cxn>
                <a:cxn ang="0">
                  <a:pos x="T8" y="T9"/>
                </a:cxn>
              </a:cxnLst>
              <a:rect l="0" t="0" r="r" b="b"/>
              <a:pathLst>
                <a:path w="370" h="370">
                  <a:moveTo>
                    <a:pt x="0" y="185"/>
                  </a:moveTo>
                  <a:lnTo>
                    <a:pt x="185" y="0"/>
                  </a:lnTo>
                  <a:lnTo>
                    <a:pt x="370" y="185"/>
                  </a:lnTo>
                  <a:lnTo>
                    <a:pt x="185" y="370"/>
                  </a:lnTo>
                  <a:lnTo>
                    <a:pt x="0" y="185"/>
                  </a:lnTo>
                  <a:close/>
                </a:path>
              </a:pathLst>
            </a:custGeom>
            <a:noFill/>
            <a:ln w="174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1" name="Freeform 148">
              <a:extLst>
                <a:ext uri="{FF2B5EF4-FFF2-40B4-BE49-F238E27FC236}">
                  <a16:creationId xmlns="" xmlns:a16="http://schemas.microsoft.com/office/drawing/2014/main" id="{C7B620C6-F0AE-4136-887B-01B0CC233637}"/>
                </a:ext>
              </a:extLst>
            </p:cNvPr>
            <p:cNvSpPr>
              <a:spLocks noEditPoints="1"/>
            </p:cNvSpPr>
            <p:nvPr/>
          </p:nvSpPr>
          <p:spPr bwMode="auto">
            <a:xfrm>
              <a:off x="4606925" y="4962525"/>
              <a:ext cx="417513" cy="85725"/>
            </a:xfrm>
            <a:custGeom>
              <a:avLst/>
              <a:gdLst>
                <a:gd name="T0" fmla="*/ 1031 w 1137"/>
                <a:gd name="T1" fmla="*/ 38 h 231"/>
                <a:gd name="T2" fmla="*/ 1075 w 1137"/>
                <a:gd name="T3" fmla="*/ 94 h 231"/>
                <a:gd name="T4" fmla="*/ 1031 w 1137"/>
                <a:gd name="T5" fmla="*/ 133 h 231"/>
                <a:gd name="T6" fmla="*/ 1081 w 1137"/>
                <a:gd name="T7" fmla="*/ 161 h 231"/>
                <a:gd name="T8" fmla="*/ 1088 w 1137"/>
                <a:gd name="T9" fmla="*/ 228 h 231"/>
                <a:gd name="T10" fmla="*/ 1129 w 1137"/>
                <a:gd name="T11" fmla="*/ 213 h 231"/>
                <a:gd name="T12" fmla="*/ 1125 w 1137"/>
                <a:gd name="T13" fmla="*/ 156 h 231"/>
                <a:gd name="T14" fmla="*/ 1091 w 1137"/>
                <a:gd name="T15" fmla="*/ 117 h 231"/>
                <a:gd name="T16" fmla="*/ 1113 w 1137"/>
                <a:gd name="T17" fmla="*/ 19 h 231"/>
                <a:gd name="T18" fmla="*/ 986 w 1137"/>
                <a:gd name="T19" fmla="*/ 228 h 231"/>
                <a:gd name="T20" fmla="*/ 963 w 1137"/>
                <a:gd name="T21" fmla="*/ 191 h 231"/>
                <a:gd name="T22" fmla="*/ 956 w 1137"/>
                <a:gd name="T23" fmla="*/ 131 h 231"/>
                <a:gd name="T24" fmla="*/ 881 w 1137"/>
                <a:gd name="T25" fmla="*/ 42 h 231"/>
                <a:gd name="T26" fmla="*/ 836 w 1137"/>
                <a:gd name="T27" fmla="*/ 5 h 231"/>
                <a:gd name="T28" fmla="*/ 813 w 1137"/>
                <a:gd name="T29" fmla="*/ 228 h 231"/>
                <a:gd name="T30" fmla="*/ 811 w 1137"/>
                <a:gd name="T31" fmla="*/ 39 h 231"/>
                <a:gd name="T32" fmla="*/ 683 w 1137"/>
                <a:gd name="T33" fmla="*/ 42 h 231"/>
                <a:gd name="T34" fmla="*/ 678 w 1137"/>
                <a:gd name="T35" fmla="*/ 228 h 231"/>
                <a:gd name="T36" fmla="*/ 652 w 1137"/>
                <a:gd name="T37" fmla="*/ 5 h 231"/>
                <a:gd name="T38" fmla="*/ 652 w 1137"/>
                <a:gd name="T39" fmla="*/ 228 h 231"/>
                <a:gd name="T40" fmla="*/ 473 w 1137"/>
                <a:gd name="T41" fmla="*/ 38 h 231"/>
                <a:gd name="T42" fmla="*/ 524 w 1137"/>
                <a:gd name="T43" fmla="*/ 57 h 231"/>
                <a:gd name="T44" fmla="*/ 529 w 1137"/>
                <a:gd name="T45" fmla="*/ 152 h 231"/>
                <a:gd name="T46" fmla="*/ 493 w 1137"/>
                <a:gd name="T47" fmla="*/ 195 h 231"/>
                <a:gd name="T48" fmla="*/ 560 w 1137"/>
                <a:gd name="T49" fmla="*/ 200 h 231"/>
                <a:gd name="T50" fmla="*/ 573 w 1137"/>
                <a:gd name="T51" fmla="*/ 68 h 231"/>
                <a:gd name="T52" fmla="*/ 502 w 1137"/>
                <a:gd name="T53" fmla="*/ 5 h 231"/>
                <a:gd name="T54" fmla="*/ 499 w 1137"/>
                <a:gd name="T55" fmla="*/ 228 h 231"/>
                <a:gd name="T56" fmla="*/ 348 w 1137"/>
                <a:gd name="T57" fmla="*/ 5 h 231"/>
                <a:gd name="T58" fmla="*/ 213 w 1137"/>
                <a:gd name="T59" fmla="*/ 228 h 231"/>
                <a:gd name="T60" fmla="*/ 328 w 1137"/>
                <a:gd name="T61" fmla="*/ 228 h 231"/>
                <a:gd name="T62" fmla="*/ 275 w 1137"/>
                <a:gd name="T63" fmla="*/ 5 h 231"/>
                <a:gd name="T64" fmla="*/ 169 w 1137"/>
                <a:gd name="T65" fmla="*/ 5 h 231"/>
                <a:gd name="T66" fmla="*/ 213 w 1137"/>
                <a:gd name="T67" fmla="*/ 228 h 231"/>
                <a:gd name="T68" fmla="*/ 50 w 1137"/>
                <a:gd name="T69" fmla="*/ 180 h 231"/>
                <a:gd name="T70" fmla="*/ 46 w 1137"/>
                <a:gd name="T71" fmla="*/ 78 h 231"/>
                <a:gd name="T72" fmla="*/ 76 w 1137"/>
                <a:gd name="T73" fmla="*/ 33 h 231"/>
                <a:gd name="T74" fmla="*/ 105 w 1137"/>
                <a:gd name="T75" fmla="*/ 78 h 231"/>
                <a:gd name="T76" fmla="*/ 101 w 1137"/>
                <a:gd name="T77" fmla="*/ 180 h 231"/>
                <a:gd name="T78" fmla="*/ 76 w 1137"/>
                <a:gd name="T79" fmla="*/ 231 h 231"/>
                <a:gd name="T80" fmla="*/ 149 w 1137"/>
                <a:gd name="T81" fmla="*/ 163 h 231"/>
                <a:gd name="T82" fmla="*/ 139 w 1137"/>
                <a:gd name="T83" fmla="*/ 33 h 231"/>
                <a:gd name="T84" fmla="*/ 35 w 1137"/>
                <a:gd name="T85" fmla="*/ 9 h 231"/>
                <a:gd name="T86" fmla="*/ 0 w 1137"/>
                <a:gd name="T87" fmla="*/ 116 h 231"/>
                <a:gd name="T88" fmla="*/ 35 w 1137"/>
                <a:gd name="T89" fmla="*/ 22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7" h="231">
                  <a:moveTo>
                    <a:pt x="1050" y="102"/>
                  </a:moveTo>
                  <a:cubicBezTo>
                    <a:pt x="1031" y="102"/>
                    <a:pt x="1031" y="102"/>
                    <a:pt x="1031" y="102"/>
                  </a:cubicBezTo>
                  <a:cubicBezTo>
                    <a:pt x="1031" y="38"/>
                    <a:pt x="1031" y="38"/>
                    <a:pt x="1031" y="38"/>
                  </a:cubicBezTo>
                  <a:cubicBezTo>
                    <a:pt x="1052" y="38"/>
                    <a:pt x="1052" y="38"/>
                    <a:pt x="1052" y="38"/>
                  </a:cubicBezTo>
                  <a:cubicBezTo>
                    <a:pt x="1073" y="38"/>
                    <a:pt x="1083" y="48"/>
                    <a:pt x="1083" y="69"/>
                  </a:cubicBezTo>
                  <a:cubicBezTo>
                    <a:pt x="1083" y="81"/>
                    <a:pt x="1080" y="89"/>
                    <a:pt x="1075" y="94"/>
                  </a:cubicBezTo>
                  <a:cubicBezTo>
                    <a:pt x="1069" y="100"/>
                    <a:pt x="1060" y="102"/>
                    <a:pt x="1050" y="102"/>
                  </a:cubicBezTo>
                  <a:close/>
                  <a:moveTo>
                    <a:pt x="1031" y="228"/>
                  </a:moveTo>
                  <a:cubicBezTo>
                    <a:pt x="1031" y="133"/>
                    <a:pt x="1031" y="133"/>
                    <a:pt x="1031" y="133"/>
                  </a:cubicBezTo>
                  <a:cubicBezTo>
                    <a:pt x="1055" y="133"/>
                    <a:pt x="1055" y="133"/>
                    <a:pt x="1055" y="133"/>
                  </a:cubicBezTo>
                  <a:cubicBezTo>
                    <a:pt x="1064" y="133"/>
                    <a:pt x="1071" y="136"/>
                    <a:pt x="1075" y="141"/>
                  </a:cubicBezTo>
                  <a:cubicBezTo>
                    <a:pt x="1079" y="146"/>
                    <a:pt x="1081" y="153"/>
                    <a:pt x="1081" y="161"/>
                  </a:cubicBezTo>
                  <a:cubicBezTo>
                    <a:pt x="1083" y="204"/>
                    <a:pt x="1083" y="204"/>
                    <a:pt x="1083" y="204"/>
                  </a:cubicBezTo>
                  <a:cubicBezTo>
                    <a:pt x="1083" y="209"/>
                    <a:pt x="1083" y="213"/>
                    <a:pt x="1084" y="217"/>
                  </a:cubicBezTo>
                  <a:cubicBezTo>
                    <a:pt x="1084" y="221"/>
                    <a:pt x="1086" y="224"/>
                    <a:pt x="1088" y="228"/>
                  </a:cubicBezTo>
                  <a:cubicBezTo>
                    <a:pt x="1137" y="228"/>
                    <a:pt x="1137" y="228"/>
                    <a:pt x="1137" y="228"/>
                  </a:cubicBezTo>
                  <a:cubicBezTo>
                    <a:pt x="1137" y="226"/>
                    <a:pt x="1137" y="226"/>
                    <a:pt x="1137" y="226"/>
                  </a:cubicBezTo>
                  <a:cubicBezTo>
                    <a:pt x="1133" y="223"/>
                    <a:pt x="1130" y="219"/>
                    <a:pt x="1129" y="213"/>
                  </a:cubicBezTo>
                  <a:cubicBezTo>
                    <a:pt x="1128" y="207"/>
                    <a:pt x="1127" y="198"/>
                    <a:pt x="1127" y="186"/>
                  </a:cubicBezTo>
                  <a:cubicBezTo>
                    <a:pt x="1126" y="169"/>
                    <a:pt x="1126" y="169"/>
                    <a:pt x="1126" y="169"/>
                  </a:cubicBezTo>
                  <a:cubicBezTo>
                    <a:pt x="1126" y="164"/>
                    <a:pt x="1126" y="160"/>
                    <a:pt x="1125" y="156"/>
                  </a:cubicBezTo>
                  <a:cubicBezTo>
                    <a:pt x="1124" y="143"/>
                    <a:pt x="1121" y="134"/>
                    <a:pt x="1116" y="129"/>
                  </a:cubicBezTo>
                  <a:cubicBezTo>
                    <a:pt x="1110" y="123"/>
                    <a:pt x="1102" y="119"/>
                    <a:pt x="1091" y="118"/>
                  </a:cubicBezTo>
                  <a:cubicBezTo>
                    <a:pt x="1091" y="117"/>
                    <a:pt x="1091" y="117"/>
                    <a:pt x="1091" y="117"/>
                  </a:cubicBezTo>
                  <a:cubicBezTo>
                    <a:pt x="1104" y="114"/>
                    <a:pt x="1113" y="108"/>
                    <a:pt x="1119" y="99"/>
                  </a:cubicBezTo>
                  <a:cubicBezTo>
                    <a:pt x="1125" y="89"/>
                    <a:pt x="1128" y="77"/>
                    <a:pt x="1128" y="62"/>
                  </a:cubicBezTo>
                  <a:cubicBezTo>
                    <a:pt x="1128" y="43"/>
                    <a:pt x="1123" y="28"/>
                    <a:pt x="1113" y="19"/>
                  </a:cubicBezTo>
                  <a:cubicBezTo>
                    <a:pt x="1102" y="10"/>
                    <a:pt x="1088" y="5"/>
                    <a:pt x="1069" y="5"/>
                  </a:cubicBezTo>
                  <a:cubicBezTo>
                    <a:pt x="986" y="5"/>
                    <a:pt x="986" y="5"/>
                    <a:pt x="986" y="5"/>
                  </a:cubicBezTo>
                  <a:cubicBezTo>
                    <a:pt x="986" y="228"/>
                    <a:pt x="986" y="228"/>
                    <a:pt x="986" y="228"/>
                  </a:cubicBezTo>
                  <a:lnTo>
                    <a:pt x="1031" y="228"/>
                  </a:lnTo>
                  <a:close/>
                  <a:moveTo>
                    <a:pt x="963" y="228"/>
                  </a:moveTo>
                  <a:cubicBezTo>
                    <a:pt x="963" y="191"/>
                    <a:pt x="963" y="191"/>
                    <a:pt x="963" y="191"/>
                  </a:cubicBezTo>
                  <a:cubicBezTo>
                    <a:pt x="881" y="191"/>
                    <a:pt x="881" y="191"/>
                    <a:pt x="881" y="191"/>
                  </a:cubicBezTo>
                  <a:cubicBezTo>
                    <a:pt x="881" y="131"/>
                    <a:pt x="881" y="131"/>
                    <a:pt x="881" y="131"/>
                  </a:cubicBezTo>
                  <a:cubicBezTo>
                    <a:pt x="956" y="131"/>
                    <a:pt x="956" y="131"/>
                    <a:pt x="956" y="131"/>
                  </a:cubicBezTo>
                  <a:cubicBezTo>
                    <a:pt x="956" y="94"/>
                    <a:pt x="956" y="94"/>
                    <a:pt x="956" y="94"/>
                  </a:cubicBezTo>
                  <a:cubicBezTo>
                    <a:pt x="881" y="94"/>
                    <a:pt x="881" y="94"/>
                    <a:pt x="881" y="94"/>
                  </a:cubicBezTo>
                  <a:cubicBezTo>
                    <a:pt x="881" y="42"/>
                    <a:pt x="881" y="42"/>
                    <a:pt x="881" y="42"/>
                  </a:cubicBezTo>
                  <a:cubicBezTo>
                    <a:pt x="960" y="42"/>
                    <a:pt x="960" y="42"/>
                    <a:pt x="960" y="42"/>
                  </a:cubicBezTo>
                  <a:cubicBezTo>
                    <a:pt x="960" y="5"/>
                    <a:pt x="960" y="5"/>
                    <a:pt x="960" y="5"/>
                  </a:cubicBezTo>
                  <a:cubicBezTo>
                    <a:pt x="836" y="5"/>
                    <a:pt x="836" y="5"/>
                    <a:pt x="836" y="5"/>
                  </a:cubicBezTo>
                  <a:cubicBezTo>
                    <a:pt x="836" y="228"/>
                    <a:pt x="836" y="228"/>
                    <a:pt x="836" y="228"/>
                  </a:cubicBezTo>
                  <a:lnTo>
                    <a:pt x="963" y="228"/>
                  </a:lnTo>
                  <a:close/>
                  <a:moveTo>
                    <a:pt x="813" y="228"/>
                  </a:moveTo>
                  <a:cubicBezTo>
                    <a:pt x="813" y="191"/>
                    <a:pt x="813" y="191"/>
                    <a:pt x="813" y="191"/>
                  </a:cubicBezTo>
                  <a:cubicBezTo>
                    <a:pt x="728" y="191"/>
                    <a:pt x="728" y="191"/>
                    <a:pt x="728" y="191"/>
                  </a:cubicBezTo>
                  <a:cubicBezTo>
                    <a:pt x="811" y="39"/>
                    <a:pt x="811" y="39"/>
                    <a:pt x="811" y="39"/>
                  </a:cubicBezTo>
                  <a:cubicBezTo>
                    <a:pt x="811" y="5"/>
                    <a:pt x="811" y="5"/>
                    <a:pt x="811" y="5"/>
                  </a:cubicBezTo>
                  <a:cubicBezTo>
                    <a:pt x="683" y="5"/>
                    <a:pt x="683" y="5"/>
                    <a:pt x="683" y="5"/>
                  </a:cubicBezTo>
                  <a:cubicBezTo>
                    <a:pt x="683" y="42"/>
                    <a:pt x="683" y="42"/>
                    <a:pt x="683" y="42"/>
                  </a:cubicBezTo>
                  <a:cubicBezTo>
                    <a:pt x="760" y="42"/>
                    <a:pt x="760" y="42"/>
                    <a:pt x="760" y="42"/>
                  </a:cubicBezTo>
                  <a:cubicBezTo>
                    <a:pt x="678" y="195"/>
                    <a:pt x="678" y="195"/>
                    <a:pt x="678" y="195"/>
                  </a:cubicBezTo>
                  <a:cubicBezTo>
                    <a:pt x="678" y="228"/>
                    <a:pt x="678" y="228"/>
                    <a:pt x="678" y="228"/>
                  </a:cubicBezTo>
                  <a:lnTo>
                    <a:pt x="813" y="228"/>
                  </a:lnTo>
                  <a:close/>
                  <a:moveTo>
                    <a:pt x="652" y="228"/>
                  </a:moveTo>
                  <a:cubicBezTo>
                    <a:pt x="652" y="5"/>
                    <a:pt x="652" y="5"/>
                    <a:pt x="652" y="5"/>
                  </a:cubicBezTo>
                  <a:cubicBezTo>
                    <a:pt x="607" y="5"/>
                    <a:pt x="607" y="5"/>
                    <a:pt x="607" y="5"/>
                  </a:cubicBezTo>
                  <a:cubicBezTo>
                    <a:pt x="607" y="228"/>
                    <a:pt x="607" y="228"/>
                    <a:pt x="607" y="228"/>
                  </a:cubicBezTo>
                  <a:lnTo>
                    <a:pt x="652" y="228"/>
                  </a:lnTo>
                  <a:close/>
                  <a:moveTo>
                    <a:pt x="493" y="195"/>
                  </a:moveTo>
                  <a:cubicBezTo>
                    <a:pt x="473" y="195"/>
                    <a:pt x="473" y="195"/>
                    <a:pt x="473" y="195"/>
                  </a:cubicBezTo>
                  <a:cubicBezTo>
                    <a:pt x="473" y="38"/>
                    <a:pt x="473" y="38"/>
                    <a:pt x="473" y="38"/>
                  </a:cubicBezTo>
                  <a:cubicBezTo>
                    <a:pt x="492" y="38"/>
                    <a:pt x="492" y="38"/>
                    <a:pt x="492" y="38"/>
                  </a:cubicBezTo>
                  <a:cubicBezTo>
                    <a:pt x="501" y="38"/>
                    <a:pt x="508" y="39"/>
                    <a:pt x="513" y="43"/>
                  </a:cubicBezTo>
                  <a:cubicBezTo>
                    <a:pt x="518" y="46"/>
                    <a:pt x="522" y="51"/>
                    <a:pt x="524" y="57"/>
                  </a:cubicBezTo>
                  <a:cubicBezTo>
                    <a:pt x="527" y="63"/>
                    <a:pt x="528" y="71"/>
                    <a:pt x="529" y="81"/>
                  </a:cubicBezTo>
                  <a:cubicBezTo>
                    <a:pt x="530" y="90"/>
                    <a:pt x="531" y="102"/>
                    <a:pt x="531" y="114"/>
                  </a:cubicBezTo>
                  <a:cubicBezTo>
                    <a:pt x="531" y="129"/>
                    <a:pt x="530" y="142"/>
                    <a:pt x="529" y="152"/>
                  </a:cubicBezTo>
                  <a:cubicBezTo>
                    <a:pt x="528" y="163"/>
                    <a:pt x="526" y="171"/>
                    <a:pt x="524" y="177"/>
                  </a:cubicBezTo>
                  <a:cubicBezTo>
                    <a:pt x="521" y="183"/>
                    <a:pt x="517" y="188"/>
                    <a:pt x="512" y="190"/>
                  </a:cubicBezTo>
                  <a:cubicBezTo>
                    <a:pt x="507" y="193"/>
                    <a:pt x="501" y="195"/>
                    <a:pt x="493" y="195"/>
                  </a:cubicBezTo>
                  <a:close/>
                  <a:moveTo>
                    <a:pt x="499" y="228"/>
                  </a:moveTo>
                  <a:cubicBezTo>
                    <a:pt x="514" y="228"/>
                    <a:pt x="526" y="225"/>
                    <a:pt x="536" y="221"/>
                  </a:cubicBezTo>
                  <a:cubicBezTo>
                    <a:pt x="546" y="216"/>
                    <a:pt x="554" y="209"/>
                    <a:pt x="560" y="200"/>
                  </a:cubicBezTo>
                  <a:cubicBezTo>
                    <a:pt x="565" y="190"/>
                    <a:pt x="570" y="179"/>
                    <a:pt x="572" y="164"/>
                  </a:cubicBezTo>
                  <a:cubicBezTo>
                    <a:pt x="574" y="150"/>
                    <a:pt x="575" y="133"/>
                    <a:pt x="575" y="113"/>
                  </a:cubicBezTo>
                  <a:cubicBezTo>
                    <a:pt x="575" y="97"/>
                    <a:pt x="575" y="82"/>
                    <a:pt x="573" y="68"/>
                  </a:cubicBezTo>
                  <a:cubicBezTo>
                    <a:pt x="571" y="55"/>
                    <a:pt x="567" y="44"/>
                    <a:pt x="562" y="34"/>
                  </a:cubicBezTo>
                  <a:cubicBezTo>
                    <a:pt x="557" y="25"/>
                    <a:pt x="549" y="18"/>
                    <a:pt x="540" y="12"/>
                  </a:cubicBezTo>
                  <a:cubicBezTo>
                    <a:pt x="530" y="7"/>
                    <a:pt x="517" y="5"/>
                    <a:pt x="502" y="5"/>
                  </a:cubicBezTo>
                  <a:cubicBezTo>
                    <a:pt x="428" y="5"/>
                    <a:pt x="428" y="5"/>
                    <a:pt x="428" y="5"/>
                  </a:cubicBezTo>
                  <a:cubicBezTo>
                    <a:pt x="428" y="228"/>
                    <a:pt x="428" y="228"/>
                    <a:pt x="428" y="228"/>
                  </a:cubicBezTo>
                  <a:cubicBezTo>
                    <a:pt x="499" y="228"/>
                    <a:pt x="499" y="228"/>
                    <a:pt x="499" y="228"/>
                  </a:cubicBezTo>
                  <a:close/>
                  <a:moveTo>
                    <a:pt x="393" y="228"/>
                  </a:moveTo>
                  <a:cubicBezTo>
                    <a:pt x="393" y="5"/>
                    <a:pt x="393" y="5"/>
                    <a:pt x="393" y="5"/>
                  </a:cubicBezTo>
                  <a:cubicBezTo>
                    <a:pt x="348" y="5"/>
                    <a:pt x="348" y="5"/>
                    <a:pt x="348" y="5"/>
                  </a:cubicBezTo>
                  <a:cubicBezTo>
                    <a:pt x="348" y="228"/>
                    <a:pt x="348" y="228"/>
                    <a:pt x="348" y="228"/>
                  </a:cubicBezTo>
                  <a:lnTo>
                    <a:pt x="393" y="228"/>
                  </a:lnTo>
                  <a:close/>
                  <a:moveTo>
                    <a:pt x="213" y="228"/>
                  </a:moveTo>
                  <a:cubicBezTo>
                    <a:pt x="245" y="152"/>
                    <a:pt x="245" y="152"/>
                    <a:pt x="245" y="152"/>
                  </a:cubicBezTo>
                  <a:cubicBezTo>
                    <a:pt x="277" y="228"/>
                    <a:pt x="277" y="228"/>
                    <a:pt x="277" y="228"/>
                  </a:cubicBezTo>
                  <a:cubicBezTo>
                    <a:pt x="328" y="228"/>
                    <a:pt x="328" y="228"/>
                    <a:pt x="328" y="228"/>
                  </a:cubicBezTo>
                  <a:cubicBezTo>
                    <a:pt x="272" y="115"/>
                    <a:pt x="272" y="115"/>
                    <a:pt x="272" y="115"/>
                  </a:cubicBezTo>
                  <a:cubicBezTo>
                    <a:pt x="324" y="5"/>
                    <a:pt x="324" y="5"/>
                    <a:pt x="324" y="5"/>
                  </a:cubicBezTo>
                  <a:cubicBezTo>
                    <a:pt x="275" y="5"/>
                    <a:pt x="275" y="5"/>
                    <a:pt x="275" y="5"/>
                  </a:cubicBezTo>
                  <a:cubicBezTo>
                    <a:pt x="247" y="77"/>
                    <a:pt x="247" y="77"/>
                    <a:pt x="247" y="77"/>
                  </a:cubicBezTo>
                  <a:cubicBezTo>
                    <a:pt x="218" y="5"/>
                    <a:pt x="218" y="5"/>
                    <a:pt x="218" y="5"/>
                  </a:cubicBezTo>
                  <a:cubicBezTo>
                    <a:pt x="169" y="5"/>
                    <a:pt x="169" y="5"/>
                    <a:pt x="169" y="5"/>
                  </a:cubicBezTo>
                  <a:cubicBezTo>
                    <a:pt x="220" y="115"/>
                    <a:pt x="220" y="115"/>
                    <a:pt x="220" y="115"/>
                  </a:cubicBezTo>
                  <a:cubicBezTo>
                    <a:pt x="164" y="228"/>
                    <a:pt x="164" y="228"/>
                    <a:pt x="164" y="228"/>
                  </a:cubicBezTo>
                  <a:lnTo>
                    <a:pt x="213" y="228"/>
                  </a:lnTo>
                  <a:close/>
                  <a:moveTo>
                    <a:pt x="76" y="199"/>
                  </a:moveTo>
                  <a:cubicBezTo>
                    <a:pt x="69" y="199"/>
                    <a:pt x="64" y="197"/>
                    <a:pt x="59" y="194"/>
                  </a:cubicBezTo>
                  <a:cubicBezTo>
                    <a:pt x="55" y="191"/>
                    <a:pt x="52" y="187"/>
                    <a:pt x="50" y="180"/>
                  </a:cubicBezTo>
                  <a:cubicBezTo>
                    <a:pt x="48" y="173"/>
                    <a:pt x="47" y="165"/>
                    <a:pt x="46" y="154"/>
                  </a:cubicBezTo>
                  <a:cubicBezTo>
                    <a:pt x="45" y="144"/>
                    <a:pt x="45" y="131"/>
                    <a:pt x="45" y="116"/>
                  </a:cubicBezTo>
                  <a:cubicBezTo>
                    <a:pt x="45" y="101"/>
                    <a:pt x="45" y="89"/>
                    <a:pt x="46" y="78"/>
                  </a:cubicBezTo>
                  <a:cubicBezTo>
                    <a:pt x="46" y="68"/>
                    <a:pt x="48" y="59"/>
                    <a:pt x="50" y="53"/>
                  </a:cubicBezTo>
                  <a:cubicBezTo>
                    <a:pt x="52" y="46"/>
                    <a:pt x="55" y="41"/>
                    <a:pt x="59" y="38"/>
                  </a:cubicBezTo>
                  <a:cubicBezTo>
                    <a:pt x="64" y="35"/>
                    <a:pt x="69" y="33"/>
                    <a:pt x="76" y="33"/>
                  </a:cubicBezTo>
                  <a:cubicBezTo>
                    <a:pt x="82" y="33"/>
                    <a:pt x="88" y="35"/>
                    <a:pt x="92" y="38"/>
                  </a:cubicBezTo>
                  <a:cubicBezTo>
                    <a:pt x="96" y="41"/>
                    <a:pt x="99" y="46"/>
                    <a:pt x="101" y="53"/>
                  </a:cubicBezTo>
                  <a:cubicBezTo>
                    <a:pt x="103" y="59"/>
                    <a:pt x="105" y="68"/>
                    <a:pt x="105" y="78"/>
                  </a:cubicBezTo>
                  <a:cubicBezTo>
                    <a:pt x="106" y="89"/>
                    <a:pt x="106" y="101"/>
                    <a:pt x="106" y="116"/>
                  </a:cubicBezTo>
                  <a:cubicBezTo>
                    <a:pt x="106" y="131"/>
                    <a:pt x="106" y="144"/>
                    <a:pt x="105" y="154"/>
                  </a:cubicBezTo>
                  <a:cubicBezTo>
                    <a:pt x="105" y="165"/>
                    <a:pt x="103" y="173"/>
                    <a:pt x="101" y="180"/>
                  </a:cubicBezTo>
                  <a:cubicBezTo>
                    <a:pt x="99" y="187"/>
                    <a:pt x="96" y="191"/>
                    <a:pt x="92" y="194"/>
                  </a:cubicBezTo>
                  <a:cubicBezTo>
                    <a:pt x="88" y="197"/>
                    <a:pt x="82" y="199"/>
                    <a:pt x="76" y="199"/>
                  </a:cubicBezTo>
                  <a:close/>
                  <a:moveTo>
                    <a:pt x="76" y="231"/>
                  </a:moveTo>
                  <a:cubicBezTo>
                    <a:pt x="92" y="231"/>
                    <a:pt x="106" y="228"/>
                    <a:pt x="116" y="223"/>
                  </a:cubicBezTo>
                  <a:cubicBezTo>
                    <a:pt x="126" y="217"/>
                    <a:pt x="133" y="210"/>
                    <a:pt x="139" y="200"/>
                  </a:cubicBezTo>
                  <a:cubicBezTo>
                    <a:pt x="144" y="189"/>
                    <a:pt x="147" y="177"/>
                    <a:pt x="149" y="163"/>
                  </a:cubicBezTo>
                  <a:cubicBezTo>
                    <a:pt x="151" y="149"/>
                    <a:pt x="151" y="133"/>
                    <a:pt x="151" y="116"/>
                  </a:cubicBezTo>
                  <a:cubicBezTo>
                    <a:pt x="151" y="99"/>
                    <a:pt x="151" y="84"/>
                    <a:pt x="149" y="70"/>
                  </a:cubicBezTo>
                  <a:cubicBezTo>
                    <a:pt x="147" y="55"/>
                    <a:pt x="144" y="43"/>
                    <a:pt x="139" y="33"/>
                  </a:cubicBezTo>
                  <a:cubicBezTo>
                    <a:pt x="134" y="23"/>
                    <a:pt x="126" y="15"/>
                    <a:pt x="116" y="9"/>
                  </a:cubicBezTo>
                  <a:cubicBezTo>
                    <a:pt x="106" y="3"/>
                    <a:pt x="92" y="0"/>
                    <a:pt x="76" y="0"/>
                  </a:cubicBezTo>
                  <a:cubicBezTo>
                    <a:pt x="59" y="0"/>
                    <a:pt x="45" y="3"/>
                    <a:pt x="35" y="9"/>
                  </a:cubicBezTo>
                  <a:cubicBezTo>
                    <a:pt x="25" y="15"/>
                    <a:pt x="18" y="23"/>
                    <a:pt x="12" y="33"/>
                  </a:cubicBezTo>
                  <a:cubicBezTo>
                    <a:pt x="7" y="43"/>
                    <a:pt x="4" y="55"/>
                    <a:pt x="2" y="70"/>
                  </a:cubicBezTo>
                  <a:cubicBezTo>
                    <a:pt x="1" y="84"/>
                    <a:pt x="0" y="99"/>
                    <a:pt x="0" y="116"/>
                  </a:cubicBezTo>
                  <a:cubicBezTo>
                    <a:pt x="0" y="133"/>
                    <a:pt x="1" y="149"/>
                    <a:pt x="2" y="163"/>
                  </a:cubicBezTo>
                  <a:cubicBezTo>
                    <a:pt x="4" y="177"/>
                    <a:pt x="7" y="189"/>
                    <a:pt x="12" y="200"/>
                  </a:cubicBezTo>
                  <a:cubicBezTo>
                    <a:pt x="18" y="210"/>
                    <a:pt x="25" y="218"/>
                    <a:pt x="35" y="223"/>
                  </a:cubicBezTo>
                  <a:cubicBezTo>
                    <a:pt x="45" y="228"/>
                    <a:pt x="59" y="231"/>
                    <a:pt x="76" y="23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2" name="Freeform 149">
              <a:extLst>
                <a:ext uri="{FF2B5EF4-FFF2-40B4-BE49-F238E27FC236}">
                  <a16:creationId xmlns="" xmlns:a16="http://schemas.microsoft.com/office/drawing/2014/main" id="{C62EDCAB-1EB5-4FC6-BA0F-D8F6DB371266}"/>
                </a:ext>
              </a:extLst>
            </p:cNvPr>
            <p:cNvSpPr>
              <a:spLocks noEditPoints="1"/>
            </p:cNvSpPr>
            <p:nvPr/>
          </p:nvSpPr>
          <p:spPr bwMode="auto">
            <a:xfrm>
              <a:off x="4752975" y="5126038"/>
              <a:ext cx="114300" cy="73025"/>
            </a:xfrm>
            <a:custGeom>
              <a:avLst/>
              <a:gdLst>
                <a:gd name="T0" fmla="*/ 311 w 311"/>
                <a:gd name="T1" fmla="*/ 195 h 198"/>
                <a:gd name="T2" fmla="*/ 311 w 311"/>
                <a:gd name="T3" fmla="*/ 0 h 198"/>
                <a:gd name="T4" fmla="*/ 274 w 311"/>
                <a:gd name="T5" fmla="*/ 0 h 198"/>
                <a:gd name="T6" fmla="*/ 268 w 311"/>
                <a:gd name="T7" fmla="*/ 15 h 198"/>
                <a:gd name="T8" fmla="*/ 258 w 311"/>
                <a:gd name="T9" fmla="*/ 24 h 198"/>
                <a:gd name="T10" fmla="*/ 243 w 311"/>
                <a:gd name="T11" fmla="*/ 29 h 198"/>
                <a:gd name="T12" fmla="*/ 223 w 311"/>
                <a:gd name="T13" fmla="*/ 31 h 198"/>
                <a:gd name="T14" fmla="*/ 223 w 311"/>
                <a:gd name="T15" fmla="*/ 62 h 198"/>
                <a:gd name="T16" fmla="*/ 260 w 311"/>
                <a:gd name="T17" fmla="*/ 62 h 198"/>
                <a:gd name="T18" fmla="*/ 260 w 311"/>
                <a:gd name="T19" fmla="*/ 195 h 198"/>
                <a:gd name="T20" fmla="*/ 311 w 311"/>
                <a:gd name="T21" fmla="*/ 195 h 198"/>
                <a:gd name="T22" fmla="*/ 197 w 311"/>
                <a:gd name="T23" fmla="*/ 195 h 198"/>
                <a:gd name="T24" fmla="*/ 197 w 311"/>
                <a:gd name="T25" fmla="*/ 141 h 198"/>
                <a:gd name="T26" fmla="*/ 151 w 311"/>
                <a:gd name="T27" fmla="*/ 141 h 198"/>
                <a:gd name="T28" fmla="*/ 151 w 311"/>
                <a:gd name="T29" fmla="*/ 195 h 198"/>
                <a:gd name="T30" fmla="*/ 197 w 311"/>
                <a:gd name="T31" fmla="*/ 195 h 198"/>
                <a:gd name="T32" fmla="*/ 64 w 311"/>
                <a:gd name="T33" fmla="*/ 198 h 198"/>
                <a:gd name="T34" fmla="*/ 94 w 311"/>
                <a:gd name="T35" fmla="*/ 194 h 198"/>
                <a:gd name="T36" fmla="*/ 114 w 311"/>
                <a:gd name="T37" fmla="*/ 180 h 198"/>
                <a:gd name="T38" fmla="*/ 125 w 311"/>
                <a:gd name="T39" fmla="*/ 156 h 198"/>
                <a:gd name="T40" fmla="*/ 128 w 311"/>
                <a:gd name="T41" fmla="*/ 123 h 198"/>
                <a:gd name="T42" fmla="*/ 115 w 311"/>
                <a:gd name="T43" fmla="*/ 76 h 198"/>
                <a:gd name="T44" fmla="*/ 79 w 311"/>
                <a:gd name="T45" fmla="*/ 61 h 198"/>
                <a:gd name="T46" fmla="*/ 59 w 311"/>
                <a:gd name="T47" fmla="*/ 65 h 198"/>
                <a:gd name="T48" fmla="*/ 43 w 311"/>
                <a:gd name="T49" fmla="*/ 75 h 198"/>
                <a:gd name="T50" fmla="*/ 45 w 311"/>
                <a:gd name="T51" fmla="*/ 43 h 198"/>
                <a:gd name="T52" fmla="*/ 119 w 311"/>
                <a:gd name="T53" fmla="*/ 43 h 198"/>
                <a:gd name="T54" fmla="*/ 119 w 311"/>
                <a:gd name="T55" fmla="*/ 4 h 198"/>
                <a:gd name="T56" fmla="*/ 6 w 311"/>
                <a:gd name="T57" fmla="*/ 4 h 198"/>
                <a:gd name="T58" fmla="*/ 2 w 311"/>
                <a:gd name="T59" fmla="*/ 112 h 198"/>
                <a:gd name="T60" fmla="*/ 48 w 311"/>
                <a:gd name="T61" fmla="*/ 112 h 198"/>
                <a:gd name="T62" fmla="*/ 52 w 311"/>
                <a:gd name="T63" fmla="*/ 100 h 198"/>
                <a:gd name="T64" fmla="*/ 62 w 311"/>
                <a:gd name="T65" fmla="*/ 96 h 198"/>
                <a:gd name="T66" fmla="*/ 73 w 311"/>
                <a:gd name="T67" fmla="*/ 102 h 198"/>
                <a:gd name="T68" fmla="*/ 77 w 311"/>
                <a:gd name="T69" fmla="*/ 125 h 198"/>
                <a:gd name="T70" fmla="*/ 76 w 311"/>
                <a:gd name="T71" fmla="*/ 147 h 198"/>
                <a:gd name="T72" fmla="*/ 73 w 311"/>
                <a:gd name="T73" fmla="*/ 160 h 198"/>
                <a:gd name="T74" fmla="*/ 69 w 311"/>
                <a:gd name="T75" fmla="*/ 166 h 198"/>
                <a:gd name="T76" fmla="*/ 62 w 311"/>
                <a:gd name="T77" fmla="*/ 167 h 198"/>
                <a:gd name="T78" fmla="*/ 52 w 311"/>
                <a:gd name="T79" fmla="*/ 162 h 198"/>
                <a:gd name="T80" fmla="*/ 48 w 311"/>
                <a:gd name="T81" fmla="*/ 143 h 198"/>
                <a:gd name="T82" fmla="*/ 48 w 311"/>
                <a:gd name="T83" fmla="*/ 137 h 198"/>
                <a:gd name="T84" fmla="*/ 0 w 311"/>
                <a:gd name="T85" fmla="*/ 137 h 198"/>
                <a:gd name="T86" fmla="*/ 0 w 311"/>
                <a:gd name="T87" fmla="*/ 143 h 198"/>
                <a:gd name="T88" fmla="*/ 15 w 311"/>
                <a:gd name="T89" fmla="*/ 184 h 198"/>
                <a:gd name="T90" fmla="*/ 64 w 311"/>
                <a:gd name="T91"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1" h="198">
                  <a:moveTo>
                    <a:pt x="311" y="195"/>
                  </a:moveTo>
                  <a:cubicBezTo>
                    <a:pt x="311" y="0"/>
                    <a:pt x="311" y="0"/>
                    <a:pt x="311" y="0"/>
                  </a:cubicBezTo>
                  <a:cubicBezTo>
                    <a:pt x="274" y="0"/>
                    <a:pt x="274" y="0"/>
                    <a:pt x="274" y="0"/>
                  </a:cubicBezTo>
                  <a:cubicBezTo>
                    <a:pt x="272" y="6"/>
                    <a:pt x="270" y="11"/>
                    <a:pt x="268" y="15"/>
                  </a:cubicBezTo>
                  <a:cubicBezTo>
                    <a:pt x="265" y="19"/>
                    <a:pt x="262" y="22"/>
                    <a:pt x="258" y="24"/>
                  </a:cubicBezTo>
                  <a:cubicBezTo>
                    <a:pt x="254" y="26"/>
                    <a:pt x="249" y="28"/>
                    <a:pt x="243" y="29"/>
                  </a:cubicBezTo>
                  <a:cubicBezTo>
                    <a:pt x="238" y="30"/>
                    <a:pt x="231" y="31"/>
                    <a:pt x="223" y="31"/>
                  </a:cubicBezTo>
                  <a:cubicBezTo>
                    <a:pt x="223" y="62"/>
                    <a:pt x="223" y="62"/>
                    <a:pt x="223" y="62"/>
                  </a:cubicBezTo>
                  <a:cubicBezTo>
                    <a:pt x="260" y="62"/>
                    <a:pt x="260" y="62"/>
                    <a:pt x="260" y="62"/>
                  </a:cubicBezTo>
                  <a:cubicBezTo>
                    <a:pt x="260" y="195"/>
                    <a:pt x="260" y="195"/>
                    <a:pt x="260" y="195"/>
                  </a:cubicBezTo>
                  <a:cubicBezTo>
                    <a:pt x="311" y="195"/>
                    <a:pt x="311" y="195"/>
                    <a:pt x="311" y="195"/>
                  </a:cubicBezTo>
                  <a:close/>
                  <a:moveTo>
                    <a:pt x="197" y="195"/>
                  </a:moveTo>
                  <a:cubicBezTo>
                    <a:pt x="197" y="141"/>
                    <a:pt x="197" y="141"/>
                    <a:pt x="197" y="141"/>
                  </a:cubicBezTo>
                  <a:cubicBezTo>
                    <a:pt x="151" y="141"/>
                    <a:pt x="151" y="141"/>
                    <a:pt x="151" y="141"/>
                  </a:cubicBezTo>
                  <a:cubicBezTo>
                    <a:pt x="151" y="195"/>
                    <a:pt x="151" y="195"/>
                    <a:pt x="151" y="195"/>
                  </a:cubicBezTo>
                  <a:lnTo>
                    <a:pt x="197" y="195"/>
                  </a:lnTo>
                  <a:close/>
                  <a:moveTo>
                    <a:pt x="64" y="198"/>
                  </a:moveTo>
                  <a:cubicBezTo>
                    <a:pt x="76" y="198"/>
                    <a:pt x="86" y="197"/>
                    <a:pt x="94" y="194"/>
                  </a:cubicBezTo>
                  <a:cubicBezTo>
                    <a:pt x="103" y="191"/>
                    <a:pt x="109" y="186"/>
                    <a:pt x="114" y="180"/>
                  </a:cubicBezTo>
                  <a:cubicBezTo>
                    <a:pt x="119" y="174"/>
                    <a:pt x="123" y="166"/>
                    <a:pt x="125" y="156"/>
                  </a:cubicBezTo>
                  <a:cubicBezTo>
                    <a:pt x="127" y="147"/>
                    <a:pt x="128" y="136"/>
                    <a:pt x="128" y="123"/>
                  </a:cubicBezTo>
                  <a:cubicBezTo>
                    <a:pt x="128" y="102"/>
                    <a:pt x="124" y="86"/>
                    <a:pt x="115" y="76"/>
                  </a:cubicBezTo>
                  <a:cubicBezTo>
                    <a:pt x="107" y="66"/>
                    <a:pt x="95" y="61"/>
                    <a:pt x="79" y="61"/>
                  </a:cubicBezTo>
                  <a:cubicBezTo>
                    <a:pt x="72" y="61"/>
                    <a:pt x="65" y="62"/>
                    <a:pt x="59" y="65"/>
                  </a:cubicBezTo>
                  <a:cubicBezTo>
                    <a:pt x="53" y="68"/>
                    <a:pt x="48" y="71"/>
                    <a:pt x="43" y="75"/>
                  </a:cubicBezTo>
                  <a:cubicBezTo>
                    <a:pt x="45" y="43"/>
                    <a:pt x="45" y="43"/>
                    <a:pt x="45" y="43"/>
                  </a:cubicBezTo>
                  <a:cubicBezTo>
                    <a:pt x="119" y="43"/>
                    <a:pt x="119" y="43"/>
                    <a:pt x="119" y="43"/>
                  </a:cubicBezTo>
                  <a:cubicBezTo>
                    <a:pt x="119" y="4"/>
                    <a:pt x="119" y="4"/>
                    <a:pt x="119" y="4"/>
                  </a:cubicBezTo>
                  <a:cubicBezTo>
                    <a:pt x="6" y="4"/>
                    <a:pt x="6" y="4"/>
                    <a:pt x="6" y="4"/>
                  </a:cubicBezTo>
                  <a:cubicBezTo>
                    <a:pt x="2" y="112"/>
                    <a:pt x="2" y="112"/>
                    <a:pt x="2" y="112"/>
                  </a:cubicBezTo>
                  <a:cubicBezTo>
                    <a:pt x="48" y="112"/>
                    <a:pt x="48" y="112"/>
                    <a:pt x="48" y="112"/>
                  </a:cubicBezTo>
                  <a:cubicBezTo>
                    <a:pt x="48" y="106"/>
                    <a:pt x="49" y="102"/>
                    <a:pt x="52" y="100"/>
                  </a:cubicBezTo>
                  <a:cubicBezTo>
                    <a:pt x="55" y="97"/>
                    <a:pt x="58" y="96"/>
                    <a:pt x="62" y="96"/>
                  </a:cubicBezTo>
                  <a:cubicBezTo>
                    <a:pt x="67" y="96"/>
                    <a:pt x="71" y="98"/>
                    <a:pt x="73" y="102"/>
                  </a:cubicBezTo>
                  <a:cubicBezTo>
                    <a:pt x="75" y="106"/>
                    <a:pt x="77" y="114"/>
                    <a:pt x="77" y="125"/>
                  </a:cubicBezTo>
                  <a:cubicBezTo>
                    <a:pt x="77" y="134"/>
                    <a:pt x="76" y="142"/>
                    <a:pt x="76" y="147"/>
                  </a:cubicBezTo>
                  <a:cubicBezTo>
                    <a:pt x="75" y="153"/>
                    <a:pt x="74" y="157"/>
                    <a:pt x="73" y="160"/>
                  </a:cubicBezTo>
                  <a:cubicBezTo>
                    <a:pt x="72" y="163"/>
                    <a:pt x="70" y="165"/>
                    <a:pt x="69" y="166"/>
                  </a:cubicBezTo>
                  <a:cubicBezTo>
                    <a:pt x="67" y="167"/>
                    <a:pt x="65" y="167"/>
                    <a:pt x="62" y="167"/>
                  </a:cubicBezTo>
                  <a:cubicBezTo>
                    <a:pt x="58" y="167"/>
                    <a:pt x="54" y="165"/>
                    <a:pt x="52" y="162"/>
                  </a:cubicBezTo>
                  <a:cubicBezTo>
                    <a:pt x="49" y="159"/>
                    <a:pt x="48" y="152"/>
                    <a:pt x="48" y="143"/>
                  </a:cubicBezTo>
                  <a:cubicBezTo>
                    <a:pt x="48" y="137"/>
                    <a:pt x="48" y="137"/>
                    <a:pt x="48" y="137"/>
                  </a:cubicBezTo>
                  <a:cubicBezTo>
                    <a:pt x="0" y="137"/>
                    <a:pt x="0" y="137"/>
                    <a:pt x="0" y="137"/>
                  </a:cubicBezTo>
                  <a:cubicBezTo>
                    <a:pt x="0" y="143"/>
                    <a:pt x="0" y="143"/>
                    <a:pt x="0" y="143"/>
                  </a:cubicBezTo>
                  <a:cubicBezTo>
                    <a:pt x="0" y="161"/>
                    <a:pt x="5" y="174"/>
                    <a:pt x="15" y="184"/>
                  </a:cubicBezTo>
                  <a:cubicBezTo>
                    <a:pt x="25" y="193"/>
                    <a:pt x="42" y="198"/>
                    <a:pt x="64" y="19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3" name="Freeform 150">
              <a:extLst>
                <a:ext uri="{FF2B5EF4-FFF2-40B4-BE49-F238E27FC236}">
                  <a16:creationId xmlns="" xmlns:a16="http://schemas.microsoft.com/office/drawing/2014/main" id="{DE16C101-6603-4FA0-B99F-1748BE8132A2}"/>
                </a:ext>
              </a:extLst>
            </p:cNvPr>
            <p:cNvSpPr>
              <a:spLocks/>
            </p:cNvSpPr>
            <p:nvPr/>
          </p:nvSpPr>
          <p:spPr bwMode="auto">
            <a:xfrm>
              <a:off x="4751388" y="4702175"/>
              <a:ext cx="130175" cy="174625"/>
            </a:xfrm>
            <a:custGeom>
              <a:avLst/>
              <a:gdLst>
                <a:gd name="T0" fmla="*/ 20 w 354"/>
                <a:gd name="T1" fmla="*/ 478 h 478"/>
                <a:gd name="T2" fmla="*/ 6 w 354"/>
                <a:gd name="T3" fmla="*/ 411 h 478"/>
                <a:gd name="T4" fmla="*/ 7 w 354"/>
                <a:gd name="T5" fmla="*/ 333 h 478"/>
                <a:gd name="T6" fmla="*/ 0 w 354"/>
                <a:gd name="T7" fmla="*/ 311 h 478"/>
                <a:gd name="T8" fmla="*/ 32 w 354"/>
                <a:gd name="T9" fmla="*/ 320 h 478"/>
                <a:gd name="T10" fmla="*/ 51 w 354"/>
                <a:gd name="T11" fmla="*/ 276 h 478"/>
                <a:gd name="T12" fmla="*/ 51 w 354"/>
                <a:gd name="T13" fmla="*/ 194 h 478"/>
                <a:gd name="T14" fmla="*/ 87 w 354"/>
                <a:gd name="T15" fmla="*/ 225 h 478"/>
                <a:gd name="T16" fmla="*/ 98 w 354"/>
                <a:gd name="T17" fmla="*/ 103 h 478"/>
                <a:gd name="T18" fmla="*/ 157 w 354"/>
                <a:gd name="T19" fmla="*/ 152 h 478"/>
                <a:gd name="T20" fmla="*/ 156 w 354"/>
                <a:gd name="T21" fmla="*/ 99 h 478"/>
                <a:gd name="T22" fmla="*/ 148 w 354"/>
                <a:gd name="T23" fmla="*/ 48 h 478"/>
                <a:gd name="T24" fmla="*/ 169 w 354"/>
                <a:gd name="T25" fmla="*/ 0 h 478"/>
                <a:gd name="T26" fmla="*/ 179 w 354"/>
                <a:gd name="T27" fmla="*/ 44 h 478"/>
                <a:gd name="T28" fmla="*/ 200 w 354"/>
                <a:gd name="T29" fmla="*/ 74 h 478"/>
                <a:gd name="T30" fmla="*/ 237 w 354"/>
                <a:gd name="T31" fmla="*/ 125 h 478"/>
                <a:gd name="T32" fmla="*/ 248 w 354"/>
                <a:gd name="T33" fmla="*/ 139 h 478"/>
                <a:gd name="T34" fmla="*/ 251 w 354"/>
                <a:gd name="T35" fmla="*/ 138 h 478"/>
                <a:gd name="T36" fmla="*/ 246 w 354"/>
                <a:gd name="T37" fmla="*/ 105 h 478"/>
                <a:gd name="T38" fmla="*/ 281 w 354"/>
                <a:gd name="T39" fmla="*/ 145 h 478"/>
                <a:gd name="T40" fmla="*/ 301 w 354"/>
                <a:gd name="T41" fmla="*/ 198 h 478"/>
                <a:gd name="T42" fmla="*/ 306 w 354"/>
                <a:gd name="T43" fmla="*/ 164 h 478"/>
                <a:gd name="T44" fmla="*/ 321 w 354"/>
                <a:gd name="T45" fmla="*/ 305 h 478"/>
                <a:gd name="T46" fmla="*/ 352 w 354"/>
                <a:gd name="T47" fmla="*/ 296 h 478"/>
                <a:gd name="T48" fmla="*/ 354 w 354"/>
                <a:gd name="T49" fmla="*/ 298 h 478"/>
                <a:gd name="T50" fmla="*/ 346 w 354"/>
                <a:gd name="T51" fmla="*/ 400 h 478"/>
                <a:gd name="T52" fmla="*/ 339 w 354"/>
                <a:gd name="T53" fmla="*/ 470 h 478"/>
                <a:gd name="T54" fmla="*/ 305 w 354"/>
                <a:gd name="T55" fmla="*/ 365 h 478"/>
                <a:gd name="T56" fmla="*/ 294 w 354"/>
                <a:gd name="T57" fmla="*/ 315 h 478"/>
                <a:gd name="T58" fmla="*/ 280 w 354"/>
                <a:gd name="T59" fmla="*/ 326 h 478"/>
                <a:gd name="T60" fmla="*/ 257 w 354"/>
                <a:gd name="T61" fmla="*/ 325 h 478"/>
                <a:gd name="T62" fmla="*/ 256 w 354"/>
                <a:gd name="T63" fmla="*/ 314 h 478"/>
                <a:gd name="T64" fmla="*/ 248 w 354"/>
                <a:gd name="T65" fmla="*/ 267 h 478"/>
                <a:gd name="T66" fmla="*/ 236 w 354"/>
                <a:gd name="T67" fmla="*/ 295 h 478"/>
                <a:gd name="T68" fmla="*/ 213 w 354"/>
                <a:gd name="T69" fmla="*/ 312 h 478"/>
                <a:gd name="T70" fmla="*/ 188 w 354"/>
                <a:gd name="T71" fmla="*/ 227 h 478"/>
                <a:gd name="T72" fmla="*/ 204 w 354"/>
                <a:gd name="T73" fmla="*/ 232 h 478"/>
                <a:gd name="T74" fmla="*/ 195 w 354"/>
                <a:gd name="T75" fmla="*/ 175 h 478"/>
                <a:gd name="T76" fmla="*/ 173 w 354"/>
                <a:gd name="T77" fmla="*/ 304 h 478"/>
                <a:gd name="T78" fmla="*/ 138 w 354"/>
                <a:gd name="T79" fmla="*/ 297 h 478"/>
                <a:gd name="T80" fmla="*/ 124 w 354"/>
                <a:gd name="T81" fmla="*/ 263 h 478"/>
                <a:gd name="T82" fmla="*/ 117 w 354"/>
                <a:gd name="T83" fmla="*/ 290 h 478"/>
                <a:gd name="T84" fmla="*/ 85 w 354"/>
                <a:gd name="T85" fmla="*/ 334 h 478"/>
                <a:gd name="T86" fmla="*/ 72 w 354"/>
                <a:gd name="T87" fmla="*/ 305 h 478"/>
                <a:gd name="T88" fmla="*/ 69 w 354"/>
                <a:gd name="T89" fmla="*/ 305 h 478"/>
                <a:gd name="T90" fmla="*/ 69 w 354"/>
                <a:gd name="T91" fmla="*/ 337 h 478"/>
                <a:gd name="T92" fmla="*/ 57 w 354"/>
                <a:gd name="T93" fmla="*/ 369 h 478"/>
                <a:gd name="T94" fmla="*/ 31 w 354"/>
                <a:gd name="T95" fmla="*/ 380 h 478"/>
                <a:gd name="T96" fmla="*/ 20 w 354"/>
                <a:gd name="T97" fmla="*/ 47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4" h="478">
                  <a:moveTo>
                    <a:pt x="20" y="478"/>
                  </a:moveTo>
                  <a:cubicBezTo>
                    <a:pt x="4" y="458"/>
                    <a:pt x="2" y="435"/>
                    <a:pt x="6" y="411"/>
                  </a:cubicBezTo>
                  <a:cubicBezTo>
                    <a:pt x="10" y="385"/>
                    <a:pt x="13" y="359"/>
                    <a:pt x="7" y="333"/>
                  </a:cubicBezTo>
                  <a:cubicBezTo>
                    <a:pt x="5" y="326"/>
                    <a:pt x="3" y="320"/>
                    <a:pt x="0" y="311"/>
                  </a:cubicBezTo>
                  <a:cubicBezTo>
                    <a:pt x="32" y="320"/>
                    <a:pt x="32" y="320"/>
                    <a:pt x="32" y="320"/>
                  </a:cubicBezTo>
                  <a:cubicBezTo>
                    <a:pt x="51" y="276"/>
                    <a:pt x="51" y="276"/>
                    <a:pt x="51" y="276"/>
                  </a:cubicBezTo>
                  <a:cubicBezTo>
                    <a:pt x="61" y="250"/>
                    <a:pt x="59" y="223"/>
                    <a:pt x="51" y="194"/>
                  </a:cubicBezTo>
                  <a:cubicBezTo>
                    <a:pt x="87" y="225"/>
                    <a:pt x="87" y="225"/>
                    <a:pt x="87" y="225"/>
                  </a:cubicBezTo>
                  <a:cubicBezTo>
                    <a:pt x="109" y="188"/>
                    <a:pt x="119" y="148"/>
                    <a:pt x="98" y="103"/>
                  </a:cubicBezTo>
                  <a:cubicBezTo>
                    <a:pt x="124" y="113"/>
                    <a:pt x="141" y="131"/>
                    <a:pt x="157" y="152"/>
                  </a:cubicBezTo>
                  <a:cubicBezTo>
                    <a:pt x="162" y="133"/>
                    <a:pt x="159" y="116"/>
                    <a:pt x="156" y="99"/>
                  </a:cubicBezTo>
                  <a:cubicBezTo>
                    <a:pt x="153" y="82"/>
                    <a:pt x="149" y="65"/>
                    <a:pt x="148" y="48"/>
                  </a:cubicBezTo>
                  <a:cubicBezTo>
                    <a:pt x="147" y="29"/>
                    <a:pt x="155" y="12"/>
                    <a:pt x="169" y="0"/>
                  </a:cubicBezTo>
                  <a:cubicBezTo>
                    <a:pt x="172" y="14"/>
                    <a:pt x="173" y="30"/>
                    <a:pt x="179" y="44"/>
                  </a:cubicBezTo>
                  <a:cubicBezTo>
                    <a:pt x="183" y="55"/>
                    <a:pt x="192" y="64"/>
                    <a:pt x="200" y="74"/>
                  </a:cubicBezTo>
                  <a:cubicBezTo>
                    <a:pt x="237" y="125"/>
                    <a:pt x="237" y="125"/>
                    <a:pt x="237" y="125"/>
                  </a:cubicBezTo>
                  <a:cubicBezTo>
                    <a:pt x="241" y="129"/>
                    <a:pt x="244" y="134"/>
                    <a:pt x="248" y="139"/>
                  </a:cubicBezTo>
                  <a:cubicBezTo>
                    <a:pt x="251" y="138"/>
                    <a:pt x="251" y="138"/>
                    <a:pt x="251" y="138"/>
                  </a:cubicBezTo>
                  <a:cubicBezTo>
                    <a:pt x="246" y="105"/>
                    <a:pt x="246" y="105"/>
                    <a:pt x="246" y="105"/>
                  </a:cubicBezTo>
                  <a:cubicBezTo>
                    <a:pt x="258" y="111"/>
                    <a:pt x="273" y="126"/>
                    <a:pt x="281" y="145"/>
                  </a:cubicBezTo>
                  <a:cubicBezTo>
                    <a:pt x="289" y="162"/>
                    <a:pt x="294" y="179"/>
                    <a:pt x="301" y="198"/>
                  </a:cubicBezTo>
                  <a:cubicBezTo>
                    <a:pt x="306" y="164"/>
                    <a:pt x="306" y="164"/>
                    <a:pt x="306" y="164"/>
                  </a:cubicBezTo>
                  <a:cubicBezTo>
                    <a:pt x="336" y="209"/>
                    <a:pt x="328" y="257"/>
                    <a:pt x="321" y="305"/>
                  </a:cubicBezTo>
                  <a:cubicBezTo>
                    <a:pt x="352" y="296"/>
                    <a:pt x="352" y="296"/>
                    <a:pt x="352" y="296"/>
                  </a:cubicBezTo>
                  <a:cubicBezTo>
                    <a:pt x="354" y="298"/>
                    <a:pt x="354" y="298"/>
                    <a:pt x="354" y="298"/>
                  </a:cubicBezTo>
                  <a:cubicBezTo>
                    <a:pt x="332" y="331"/>
                    <a:pt x="340" y="365"/>
                    <a:pt x="346" y="400"/>
                  </a:cubicBezTo>
                  <a:cubicBezTo>
                    <a:pt x="348" y="419"/>
                    <a:pt x="348" y="459"/>
                    <a:pt x="339" y="470"/>
                  </a:cubicBezTo>
                  <a:cubicBezTo>
                    <a:pt x="342" y="430"/>
                    <a:pt x="326" y="397"/>
                    <a:pt x="305" y="365"/>
                  </a:cubicBezTo>
                  <a:cubicBezTo>
                    <a:pt x="295" y="351"/>
                    <a:pt x="291" y="335"/>
                    <a:pt x="294" y="315"/>
                  </a:cubicBezTo>
                  <a:cubicBezTo>
                    <a:pt x="280" y="326"/>
                    <a:pt x="280" y="326"/>
                    <a:pt x="280" y="326"/>
                  </a:cubicBezTo>
                  <a:cubicBezTo>
                    <a:pt x="270" y="334"/>
                    <a:pt x="264" y="334"/>
                    <a:pt x="257" y="325"/>
                  </a:cubicBezTo>
                  <a:cubicBezTo>
                    <a:pt x="255" y="322"/>
                    <a:pt x="254" y="317"/>
                    <a:pt x="256" y="314"/>
                  </a:cubicBezTo>
                  <a:cubicBezTo>
                    <a:pt x="261" y="297"/>
                    <a:pt x="258" y="282"/>
                    <a:pt x="248" y="267"/>
                  </a:cubicBezTo>
                  <a:cubicBezTo>
                    <a:pt x="244" y="277"/>
                    <a:pt x="241" y="286"/>
                    <a:pt x="236" y="295"/>
                  </a:cubicBezTo>
                  <a:cubicBezTo>
                    <a:pt x="232" y="303"/>
                    <a:pt x="225" y="310"/>
                    <a:pt x="213" y="312"/>
                  </a:cubicBezTo>
                  <a:cubicBezTo>
                    <a:pt x="217" y="280"/>
                    <a:pt x="197" y="256"/>
                    <a:pt x="188" y="227"/>
                  </a:cubicBezTo>
                  <a:cubicBezTo>
                    <a:pt x="204" y="232"/>
                    <a:pt x="204" y="232"/>
                    <a:pt x="204" y="232"/>
                  </a:cubicBezTo>
                  <a:cubicBezTo>
                    <a:pt x="195" y="175"/>
                    <a:pt x="195" y="175"/>
                    <a:pt x="195" y="175"/>
                  </a:cubicBezTo>
                  <a:cubicBezTo>
                    <a:pt x="156" y="205"/>
                    <a:pt x="146" y="264"/>
                    <a:pt x="173" y="304"/>
                  </a:cubicBezTo>
                  <a:cubicBezTo>
                    <a:pt x="160" y="306"/>
                    <a:pt x="146" y="308"/>
                    <a:pt x="138" y="297"/>
                  </a:cubicBezTo>
                  <a:cubicBezTo>
                    <a:pt x="131" y="288"/>
                    <a:pt x="128" y="275"/>
                    <a:pt x="124" y="263"/>
                  </a:cubicBezTo>
                  <a:cubicBezTo>
                    <a:pt x="116" y="270"/>
                    <a:pt x="117" y="280"/>
                    <a:pt x="117" y="290"/>
                  </a:cubicBezTo>
                  <a:cubicBezTo>
                    <a:pt x="116" y="314"/>
                    <a:pt x="110" y="324"/>
                    <a:pt x="85" y="334"/>
                  </a:cubicBezTo>
                  <a:cubicBezTo>
                    <a:pt x="72" y="305"/>
                    <a:pt x="72" y="305"/>
                    <a:pt x="72" y="305"/>
                  </a:cubicBezTo>
                  <a:cubicBezTo>
                    <a:pt x="69" y="305"/>
                    <a:pt x="69" y="305"/>
                    <a:pt x="69" y="305"/>
                  </a:cubicBezTo>
                  <a:cubicBezTo>
                    <a:pt x="69" y="316"/>
                    <a:pt x="68" y="326"/>
                    <a:pt x="69" y="337"/>
                  </a:cubicBezTo>
                  <a:cubicBezTo>
                    <a:pt x="70" y="350"/>
                    <a:pt x="67" y="361"/>
                    <a:pt x="57" y="369"/>
                  </a:cubicBezTo>
                  <a:cubicBezTo>
                    <a:pt x="50" y="373"/>
                    <a:pt x="42" y="376"/>
                    <a:pt x="31" y="380"/>
                  </a:cubicBezTo>
                  <a:cubicBezTo>
                    <a:pt x="20" y="478"/>
                    <a:pt x="20" y="478"/>
                    <a:pt x="20" y="478"/>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4" name="Freeform 151">
              <a:extLst>
                <a:ext uri="{FF2B5EF4-FFF2-40B4-BE49-F238E27FC236}">
                  <a16:creationId xmlns="" xmlns:a16="http://schemas.microsoft.com/office/drawing/2014/main" id="{25C11EEF-142B-4268-9B4B-A414DDC2C21D}"/>
                </a:ext>
              </a:extLst>
            </p:cNvPr>
            <p:cNvSpPr>
              <a:spLocks noEditPoints="1"/>
            </p:cNvSpPr>
            <p:nvPr/>
          </p:nvSpPr>
          <p:spPr bwMode="auto">
            <a:xfrm>
              <a:off x="4752975" y="4814888"/>
              <a:ext cx="127000" cy="122238"/>
            </a:xfrm>
            <a:custGeom>
              <a:avLst/>
              <a:gdLst>
                <a:gd name="T0" fmla="*/ 347 w 347"/>
                <a:gd name="T1" fmla="*/ 331 h 331"/>
                <a:gd name="T2" fmla="*/ 0 w 347"/>
                <a:gd name="T3" fmla="*/ 331 h 331"/>
                <a:gd name="T4" fmla="*/ 0 w 347"/>
                <a:gd name="T5" fmla="*/ 301 h 331"/>
                <a:gd name="T6" fmla="*/ 128 w 347"/>
                <a:gd name="T7" fmla="*/ 301 h 331"/>
                <a:gd name="T8" fmla="*/ 41 w 347"/>
                <a:gd name="T9" fmla="*/ 219 h 331"/>
                <a:gd name="T10" fmla="*/ 38 w 347"/>
                <a:gd name="T11" fmla="*/ 100 h 331"/>
                <a:gd name="T12" fmla="*/ 188 w 347"/>
                <a:gd name="T13" fmla="*/ 7 h 331"/>
                <a:gd name="T14" fmla="*/ 320 w 347"/>
                <a:gd name="T15" fmla="*/ 128 h 331"/>
                <a:gd name="T16" fmla="*/ 218 w 347"/>
                <a:gd name="T17" fmla="*/ 300 h 331"/>
                <a:gd name="T18" fmla="*/ 347 w 347"/>
                <a:gd name="T19" fmla="*/ 300 h 331"/>
                <a:gd name="T20" fmla="*/ 347 w 347"/>
                <a:gd name="T21" fmla="*/ 331 h 331"/>
                <a:gd name="T22" fmla="*/ 175 w 347"/>
                <a:gd name="T23" fmla="*/ 34 h 331"/>
                <a:gd name="T24" fmla="*/ 54 w 347"/>
                <a:gd name="T25" fmla="*/ 154 h 331"/>
                <a:gd name="T26" fmla="*/ 175 w 347"/>
                <a:gd name="T27" fmla="*/ 278 h 331"/>
                <a:gd name="T28" fmla="*/ 295 w 347"/>
                <a:gd name="T29" fmla="*/ 156 h 331"/>
                <a:gd name="T30" fmla="*/ 175 w 347"/>
                <a:gd name="T31" fmla="*/ 3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7" h="331">
                  <a:moveTo>
                    <a:pt x="347" y="331"/>
                  </a:moveTo>
                  <a:cubicBezTo>
                    <a:pt x="0" y="331"/>
                    <a:pt x="0" y="331"/>
                    <a:pt x="0" y="331"/>
                  </a:cubicBezTo>
                  <a:cubicBezTo>
                    <a:pt x="0" y="301"/>
                    <a:pt x="0" y="301"/>
                    <a:pt x="0" y="301"/>
                  </a:cubicBezTo>
                  <a:cubicBezTo>
                    <a:pt x="128" y="301"/>
                    <a:pt x="128" y="301"/>
                    <a:pt x="128" y="301"/>
                  </a:cubicBezTo>
                  <a:cubicBezTo>
                    <a:pt x="89" y="284"/>
                    <a:pt x="59" y="258"/>
                    <a:pt x="41" y="219"/>
                  </a:cubicBezTo>
                  <a:cubicBezTo>
                    <a:pt x="23" y="180"/>
                    <a:pt x="23" y="140"/>
                    <a:pt x="38" y="100"/>
                  </a:cubicBezTo>
                  <a:cubicBezTo>
                    <a:pt x="61" y="40"/>
                    <a:pt x="126" y="0"/>
                    <a:pt x="188" y="7"/>
                  </a:cubicBezTo>
                  <a:cubicBezTo>
                    <a:pt x="253" y="14"/>
                    <a:pt x="308" y="65"/>
                    <a:pt x="320" y="128"/>
                  </a:cubicBezTo>
                  <a:cubicBezTo>
                    <a:pt x="332" y="195"/>
                    <a:pt x="298" y="270"/>
                    <a:pt x="218" y="300"/>
                  </a:cubicBezTo>
                  <a:cubicBezTo>
                    <a:pt x="347" y="300"/>
                    <a:pt x="347" y="300"/>
                    <a:pt x="347" y="300"/>
                  </a:cubicBezTo>
                  <a:cubicBezTo>
                    <a:pt x="347" y="331"/>
                    <a:pt x="347" y="331"/>
                    <a:pt x="347" y="331"/>
                  </a:cubicBezTo>
                  <a:close/>
                  <a:moveTo>
                    <a:pt x="175" y="34"/>
                  </a:moveTo>
                  <a:cubicBezTo>
                    <a:pt x="109" y="34"/>
                    <a:pt x="54" y="88"/>
                    <a:pt x="54" y="154"/>
                  </a:cubicBezTo>
                  <a:cubicBezTo>
                    <a:pt x="54" y="229"/>
                    <a:pt x="112" y="278"/>
                    <a:pt x="175" y="278"/>
                  </a:cubicBezTo>
                  <a:cubicBezTo>
                    <a:pt x="241" y="278"/>
                    <a:pt x="295" y="223"/>
                    <a:pt x="295" y="156"/>
                  </a:cubicBezTo>
                  <a:cubicBezTo>
                    <a:pt x="295" y="89"/>
                    <a:pt x="241" y="34"/>
                    <a:pt x="175" y="34"/>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5" name="Freeform 152">
              <a:extLst>
                <a:ext uri="{FF2B5EF4-FFF2-40B4-BE49-F238E27FC236}">
                  <a16:creationId xmlns="" xmlns:a16="http://schemas.microsoft.com/office/drawing/2014/main" id="{9632571B-F40B-4ED8-9DF6-3119F2D2DE3E}"/>
                </a:ext>
              </a:extLst>
            </p:cNvPr>
            <p:cNvSpPr>
              <a:spLocks/>
            </p:cNvSpPr>
            <p:nvPr/>
          </p:nvSpPr>
          <p:spPr bwMode="auto">
            <a:xfrm>
              <a:off x="4851400" y="4351338"/>
              <a:ext cx="587375" cy="587375"/>
            </a:xfrm>
            <a:custGeom>
              <a:avLst/>
              <a:gdLst>
                <a:gd name="T0" fmla="*/ 0 w 370"/>
                <a:gd name="T1" fmla="*/ 185 h 370"/>
                <a:gd name="T2" fmla="*/ 185 w 370"/>
                <a:gd name="T3" fmla="*/ 0 h 370"/>
                <a:gd name="T4" fmla="*/ 370 w 370"/>
                <a:gd name="T5" fmla="*/ 185 h 370"/>
                <a:gd name="T6" fmla="*/ 185 w 370"/>
                <a:gd name="T7" fmla="*/ 370 h 370"/>
                <a:gd name="T8" fmla="*/ 0 w 370"/>
                <a:gd name="T9" fmla="*/ 185 h 370"/>
              </a:gdLst>
              <a:ahLst/>
              <a:cxnLst>
                <a:cxn ang="0">
                  <a:pos x="T0" y="T1"/>
                </a:cxn>
                <a:cxn ang="0">
                  <a:pos x="T2" y="T3"/>
                </a:cxn>
                <a:cxn ang="0">
                  <a:pos x="T4" y="T5"/>
                </a:cxn>
                <a:cxn ang="0">
                  <a:pos x="T6" y="T7"/>
                </a:cxn>
                <a:cxn ang="0">
                  <a:pos x="T8" y="T9"/>
                </a:cxn>
              </a:cxnLst>
              <a:rect l="0" t="0" r="r" b="b"/>
              <a:pathLst>
                <a:path w="370" h="370">
                  <a:moveTo>
                    <a:pt x="0" y="185"/>
                  </a:moveTo>
                  <a:lnTo>
                    <a:pt x="185" y="0"/>
                  </a:lnTo>
                  <a:lnTo>
                    <a:pt x="370" y="185"/>
                  </a:lnTo>
                  <a:lnTo>
                    <a:pt x="185" y="370"/>
                  </a:lnTo>
                  <a:lnTo>
                    <a:pt x="0" y="185"/>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6" name="Freeform 153">
              <a:extLst>
                <a:ext uri="{FF2B5EF4-FFF2-40B4-BE49-F238E27FC236}">
                  <a16:creationId xmlns="" xmlns:a16="http://schemas.microsoft.com/office/drawing/2014/main" id="{E82B94FB-B097-42A7-B923-9D15CA67FD25}"/>
                </a:ext>
              </a:extLst>
            </p:cNvPr>
            <p:cNvSpPr>
              <a:spLocks/>
            </p:cNvSpPr>
            <p:nvPr/>
          </p:nvSpPr>
          <p:spPr bwMode="auto">
            <a:xfrm>
              <a:off x="4851400" y="4351338"/>
              <a:ext cx="587375" cy="587375"/>
            </a:xfrm>
            <a:custGeom>
              <a:avLst/>
              <a:gdLst>
                <a:gd name="T0" fmla="*/ 0 w 370"/>
                <a:gd name="T1" fmla="*/ 185 h 370"/>
                <a:gd name="T2" fmla="*/ 185 w 370"/>
                <a:gd name="T3" fmla="*/ 0 h 370"/>
                <a:gd name="T4" fmla="*/ 370 w 370"/>
                <a:gd name="T5" fmla="*/ 185 h 370"/>
                <a:gd name="T6" fmla="*/ 185 w 370"/>
                <a:gd name="T7" fmla="*/ 370 h 370"/>
                <a:gd name="T8" fmla="*/ 0 w 370"/>
                <a:gd name="T9" fmla="*/ 185 h 370"/>
              </a:gdLst>
              <a:ahLst/>
              <a:cxnLst>
                <a:cxn ang="0">
                  <a:pos x="T0" y="T1"/>
                </a:cxn>
                <a:cxn ang="0">
                  <a:pos x="T2" y="T3"/>
                </a:cxn>
                <a:cxn ang="0">
                  <a:pos x="T4" y="T5"/>
                </a:cxn>
                <a:cxn ang="0">
                  <a:pos x="T6" y="T7"/>
                </a:cxn>
                <a:cxn ang="0">
                  <a:pos x="T8" y="T9"/>
                </a:cxn>
              </a:cxnLst>
              <a:rect l="0" t="0" r="r" b="b"/>
              <a:pathLst>
                <a:path w="370" h="370">
                  <a:moveTo>
                    <a:pt x="0" y="185"/>
                  </a:moveTo>
                  <a:lnTo>
                    <a:pt x="185" y="0"/>
                  </a:lnTo>
                  <a:lnTo>
                    <a:pt x="370" y="185"/>
                  </a:lnTo>
                  <a:lnTo>
                    <a:pt x="185" y="370"/>
                  </a:lnTo>
                  <a:lnTo>
                    <a:pt x="0" y="185"/>
                  </a:lnTo>
                  <a:close/>
                </a:path>
              </a:pathLst>
            </a:custGeom>
            <a:noFill/>
            <a:ln w="174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7" name="Freeform 154">
              <a:extLst>
                <a:ext uri="{FF2B5EF4-FFF2-40B4-BE49-F238E27FC236}">
                  <a16:creationId xmlns="" xmlns:a16="http://schemas.microsoft.com/office/drawing/2014/main" id="{99784BAB-270D-4CC2-8B1A-0C347694966D}"/>
                </a:ext>
              </a:extLst>
            </p:cNvPr>
            <p:cNvSpPr>
              <a:spLocks noEditPoints="1"/>
            </p:cNvSpPr>
            <p:nvPr/>
          </p:nvSpPr>
          <p:spPr bwMode="auto">
            <a:xfrm>
              <a:off x="4973638" y="4589463"/>
              <a:ext cx="346075" cy="147638"/>
            </a:xfrm>
            <a:custGeom>
              <a:avLst/>
              <a:gdLst>
                <a:gd name="T0" fmla="*/ 938 w 945"/>
                <a:gd name="T1" fmla="*/ 296 h 402"/>
                <a:gd name="T2" fmla="*/ 845 w 945"/>
                <a:gd name="T3" fmla="*/ 400 h 402"/>
                <a:gd name="T4" fmla="*/ 773 w 945"/>
                <a:gd name="T5" fmla="*/ 256 h 402"/>
                <a:gd name="T6" fmla="*/ 773 w 945"/>
                <a:gd name="T7" fmla="*/ 371 h 402"/>
                <a:gd name="T8" fmla="*/ 822 w 945"/>
                <a:gd name="T9" fmla="*/ 310 h 402"/>
                <a:gd name="T10" fmla="*/ 708 w 945"/>
                <a:gd name="T11" fmla="*/ 400 h 402"/>
                <a:gd name="T12" fmla="*/ 680 w 945"/>
                <a:gd name="T13" fmla="*/ 400 h 402"/>
                <a:gd name="T14" fmla="*/ 627 w 945"/>
                <a:gd name="T15" fmla="*/ 226 h 402"/>
                <a:gd name="T16" fmla="*/ 502 w 945"/>
                <a:gd name="T17" fmla="*/ 400 h 402"/>
                <a:gd name="T18" fmla="*/ 409 w 945"/>
                <a:gd name="T19" fmla="*/ 313 h 402"/>
                <a:gd name="T20" fmla="*/ 453 w 945"/>
                <a:gd name="T21" fmla="*/ 263 h 402"/>
                <a:gd name="T22" fmla="*/ 433 w 945"/>
                <a:gd name="T23" fmla="*/ 377 h 402"/>
                <a:gd name="T24" fmla="*/ 491 w 945"/>
                <a:gd name="T25" fmla="*/ 277 h 402"/>
                <a:gd name="T26" fmla="*/ 376 w 945"/>
                <a:gd name="T27" fmla="*/ 277 h 402"/>
                <a:gd name="T28" fmla="*/ 293 w 945"/>
                <a:gd name="T29" fmla="*/ 302 h 402"/>
                <a:gd name="T30" fmla="*/ 293 w 945"/>
                <a:gd name="T31" fmla="*/ 302 h 402"/>
                <a:gd name="T32" fmla="*/ 318 w 945"/>
                <a:gd name="T33" fmla="*/ 381 h 402"/>
                <a:gd name="T34" fmla="*/ 353 w 945"/>
                <a:gd name="T35" fmla="*/ 367 h 402"/>
                <a:gd name="T36" fmla="*/ 347 w 945"/>
                <a:gd name="T37" fmla="*/ 299 h 402"/>
                <a:gd name="T38" fmla="*/ 278 w 945"/>
                <a:gd name="T39" fmla="*/ 400 h 402"/>
                <a:gd name="T40" fmla="*/ 220 w 945"/>
                <a:gd name="T41" fmla="*/ 296 h 402"/>
                <a:gd name="T42" fmla="*/ 126 w 945"/>
                <a:gd name="T43" fmla="*/ 400 h 402"/>
                <a:gd name="T44" fmla="*/ 69 w 945"/>
                <a:gd name="T45" fmla="*/ 259 h 402"/>
                <a:gd name="T46" fmla="*/ 54 w 945"/>
                <a:gd name="T47" fmla="*/ 330 h 402"/>
                <a:gd name="T48" fmla="*/ 99 w 945"/>
                <a:gd name="T49" fmla="*/ 242 h 402"/>
                <a:gd name="T50" fmla="*/ 842 w 945"/>
                <a:gd name="T51" fmla="*/ 179 h 402"/>
                <a:gd name="T52" fmla="*/ 861 w 945"/>
                <a:gd name="T53" fmla="*/ 133 h 402"/>
                <a:gd name="T54" fmla="*/ 819 w 945"/>
                <a:gd name="T55" fmla="*/ 124 h 402"/>
                <a:gd name="T56" fmla="*/ 856 w 945"/>
                <a:gd name="T57" fmla="*/ 34 h 402"/>
                <a:gd name="T58" fmla="*/ 842 w 945"/>
                <a:gd name="T59" fmla="*/ 0 h 402"/>
                <a:gd name="T60" fmla="*/ 793 w 945"/>
                <a:gd name="T61" fmla="*/ 155 h 402"/>
                <a:gd name="T62" fmla="*/ 726 w 945"/>
                <a:gd name="T63" fmla="*/ 177 h 402"/>
                <a:gd name="T64" fmla="*/ 700 w 945"/>
                <a:gd name="T65" fmla="*/ 177 h 402"/>
                <a:gd name="T66" fmla="*/ 585 w 945"/>
                <a:gd name="T67" fmla="*/ 3 h 402"/>
                <a:gd name="T68" fmla="*/ 506 w 945"/>
                <a:gd name="T69" fmla="*/ 33 h 402"/>
                <a:gd name="T70" fmla="*/ 573 w 945"/>
                <a:gd name="T71" fmla="*/ 177 h 402"/>
                <a:gd name="T72" fmla="*/ 386 w 945"/>
                <a:gd name="T73" fmla="*/ 175 h 402"/>
                <a:gd name="T74" fmla="*/ 371 w 945"/>
                <a:gd name="T75" fmla="*/ 83 h 402"/>
                <a:gd name="T76" fmla="*/ 379 w 945"/>
                <a:gd name="T77" fmla="*/ 153 h 402"/>
                <a:gd name="T78" fmla="*/ 354 w 945"/>
                <a:gd name="T79" fmla="*/ 40 h 402"/>
                <a:gd name="T80" fmla="*/ 425 w 945"/>
                <a:gd name="T81" fmla="*/ 55 h 402"/>
                <a:gd name="T82" fmla="*/ 313 w 945"/>
                <a:gd name="T83" fmla="*/ 88 h 402"/>
                <a:gd name="T84" fmla="*/ 215 w 945"/>
                <a:gd name="T85" fmla="*/ 79 h 402"/>
                <a:gd name="T86" fmla="*/ 215 w 945"/>
                <a:gd name="T87" fmla="*/ 177 h 402"/>
                <a:gd name="T88" fmla="*/ 256 w 945"/>
                <a:gd name="T89" fmla="*/ 168 h 402"/>
                <a:gd name="T90" fmla="*/ 289 w 945"/>
                <a:gd name="T91" fmla="*/ 131 h 402"/>
                <a:gd name="T92" fmla="*/ 291 w 945"/>
                <a:gd name="T93" fmla="*/ 48 h 402"/>
                <a:gd name="T94" fmla="*/ 100 w 945"/>
                <a:gd name="T95" fmla="*/ 154 h 402"/>
                <a:gd name="T96" fmla="*/ 81 w 945"/>
                <a:gd name="T97" fmla="*/ 40 h 402"/>
                <a:gd name="T98" fmla="*/ 124 w 945"/>
                <a:gd name="T99" fmla="*/ 90 h 402"/>
                <a:gd name="T100" fmla="*/ 132 w 945"/>
                <a:gd name="T101" fmla="*/ 173 h 402"/>
                <a:gd name="T102" fmla="*/ 132 w 945"/>
                <a:gd name="T103" fmla="*/ 7 h 402"/>
                <a:gd name="T104" fmla="*/ 43 w 945"/>
                <a:gd name="T105" fmla="*/ 126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5" h="402">
                  <a:moveTo>
                    <a:pt x="945" y="400"/>
                  </a:moveTo>
                  <a:cubicBezTo>
                    <a:pt x="945" y="371"/>
                    <a:pt x="945" y="371"/>
                    <a:pt x="945" y="371"/>
                  </a:cubicBezTo>
                  <a:cubicBezTo>
                    <a:pt x="880" y="371"/>
                    <a:pt x="880" y="371"/>
                    <a:pt x="880" y="371"/>
                  </a:cubicBezTo>
                  <a:cubicBezTo>
                    <a:pt x="880" y="324"/>
                    <a:pt x="880" y="324"/>
                    <a:pt x="880" y="324"/>
                  </a:cubicBezTo>
                  <a:cubicBezTo>
                    <a:pt x="938" y="324"/>
                    <a:pt x="938" y="324"/>
                    <a:pt x="938" y="324"/>
                  </a:cubicBezTo>
                  <a:cubicBezTo>
                    <a:pt x="938" y="296"/>
                    <a:pt x="938" y="296"/>
                    <a:pt x="938" y="296"/>
                  </a:cubicBezTo>
                  <a:cubicBezTo>
                    <a:pt x="880" y="296"/>
                    <a:pt x="880" y="296"/>
                    <a:pt x="880" y="296"/>
                  </a:cubicBezTo>
                  <a:cubicBezTo>
                    <a:pt x="880" y="255"/>
                    <a:pt x="880" y="255"/>
                    <a:pt x="880" y="255"/>
                  </a:cubicBezTo>
                  <a:cubicBezTo>
                    <a:pt x="942" y="255"/>
                    <a:pt x="942" y="255"/>
                    <a:pt x="942" y="255"/>
                  </a:cubicBezTo>
                  <a:cubicBezTo>
                    <a:pt x="942" y="226"/>
                    <a:pt x="942" y="226"/>
                    <a:pt x="942" y="226"/>
                  </a:cubicBezTo>
                  <a:cubicBezTo>
                    <a:pt x="845" y="226"/>
                    <a:pt x="845" y="226"/>
                    <a:pt x="845" y="226"/>
                  </a:cubicBezTo>
                  <a:cubicBezTo>
                    <a:pt x="845" y="400"/>
                    <a:pt x="845" y="400"/>
                    <a:pt x="845" y="400"/>
                  </a:cubicBezTo>
                  <a:cubicBezTo>
                    <a:pt x="945" y="400"/>
                    <a:pt x="945" y="400"/>
                    <a:pt x="945" y="400"/>
                  </a:cubicBezTo>
                  <a:close/>
                  <a:moveTo>
                    <a:pt x="758" y="374"/>
                  </a:moveTo>
                  <a:cubicBezTo>
                    <a:pt x="743" y="374"/>
                    <a:pt x="743" y="374"/>
                    <a:pt x="743" y="374"/>
                  </a:cubicBezTo>
                  <a:cubicBezTo>
                    <a:pt x="743" y="252"/>
                    <a:pt x="743" y="252"/>
                    <a:pt x="743" y="252"/>
                  </a:cubicBezTo>
                  <a:cubicBezTo>
                    <a:pt x="757" y="252"/>
                    <a:pt x="757" y="252"/>
                    <a:pt x="757" y="252"/>
                  </a:cubicBezTo>
                  <a:cubicBezTo>
                    <a:pt x="764" y="252"/>
                    <a:pt x="769" y="253"/>
                    <a:pt x="773" y="256"/>
                  </a:cubicBezTo>
                  <a:cubicBezTo>
                    <a:pt x="777" y="258"/>
                    <a:pt x="780" y="262"/>
                    <a:pt x="782" y="267"/>
                  </a:cubicBezTo>
                  <a:cubicBezTo>
                    <a:pt x="784" y="272"/>
                    <a:pt x="786" y="278"/>
                    <a:pt x="786" y="285"/>
                  </a:cubicBezTo>
                  <a:cubicBezTo>
                    <a:pt x="787" y="293"/>
                    <a:pt x="787" y="302"/>
                    <a:pt x="787" y="311"/>
                  </a:cubicBezTo>
                  <a:cubicBezTo>
                    <a:pt x="787" y="323"/>
                    <a:pt x="787" y="333"/>
                    <a:pt x="786" y="341"/>
                  </a:cubicBezTo>
                  <a:cubicBezTo>
                    <a:pt x="785" y="349"/>
                    <a:pt x="784" y="355"/>
                    <a:pt x="782" y="360"/>
                  </a:cubicBezTo>
                  <a:cubicBezTo>
                    <a:pt x="780" y="365"/>
                    <a:pt x="777" y="369"/>
                    <a:pt x="773" y="371"/>
                  </a:cubicBezTo>
                  <a:cubicBezTo>
                    <a:pt x="769" y="373"/>
                    <a:pt x="764" y="374"/>
                    <a:pt x="758" y="374"/>
                  </a:cubicBezTo>
                  <a:close/>
                  <a:moveTo>
                    <a:pt x="763" y="400"/>
                  </a:moveTo>
                  <a:cubicBezTo>
                    <a:pt x="774" y="400"/>
                    <a:pt x="784" y="398"/>
                    <a:pt x="792" y="394"/>
                  </a:cubicBezTo>
                  <a:cubicBezTo>
                    <a:pt x="799" y="391"/>
                    <a:pt x="805" y="385"/>
                    <a:pt x="810" y="378"/>
                  </a:cubicBezTo>
                  <a:cubicBezTo>
                    <a:pt x="814" y="371"/>
                    <a:pt x="818" y="361"/>
                    <a:pt x="819" y="350"/>
                  </a:cubicBezTo>
                  <a:cubicBezTo>
                    <a:pt x="821" y="339"/>
                    <a:pt x="822" y="326"/>
                    <a:pt x="822" y="310"/>
                  </a:cubicBezTo>
                  <a:cubicBezTo>
                    <a:pt x="822" y="298"/>
                    <a:pt x="821" y="286"/>
                    <a:pt x="820" y="276"/>
                  </a:cubicBezTo>
                  <a:cubicBezTo>
                    <a:pt x="819" y="265"/>
                    <a:pt x="816" y="257"/>
                    <a:pt x="812" y="249"/>
                  </a:cubicBezTo>
                  <a:cubicBezTo>
                    <a:pt x="808" y="242"/>
                    <a:pt x="802" y="236"/>
                    <a:pt x="794" y="232"/>
                  </a:cubicBezTo>
                  <a:cubicBezTo>
                    <a:pt x="787" y="228"/>
                    <a:pt x="777" y="226"/>
                    <a:pt x="765" y="226"/>
                  </a:cubicBezTo>
                  <a:cubicBezTo>
                    <a:pt x="708" y="226"/>
                    <a:pt x="708" y="226"/>
                    <a:pt x="708" y="226"/>
                  </a:cubicBezTo>
                  <a:cubicBezTo>
                    <a:pt x="708" y="400"/>
                    <a:pt x="708" y="400"/>
                    <a:pt x="708" y="400"/>
                  </a:cubicBezTo>
                  <a:lnTo>
                    <a:pt x="763" y="400"/>
                  </a:lnTo>
                  <a:close/>
                  <a:moveTo>
                    <a:pt x="680" y="400"/>
                  </a:moveTo>
                  <a:cubicBezTo>
                    <a:pt x="680" y="226"/>
                    <a:pt x="680" y="226"/>
                    <a:pt x="680" y="226"/>
                  </a:cubicBezTo>
                  <a:cubicBezTo>
                    <a:pt x="645" y="226"/>
                    <a:pt x="645" y="226"/>
                    <a:pt x="645" y="226"/>
                  </a:cubicBezTo>
                  <a:cubicBezTo>
                    <a:pt x="645" y="400"/>
                    <a:pt x="645" y="400"/>
                    <a:pt x="645" y="400"/>
                  </a:cubicBezTo>
                  <a:lnTo>
                    <a:pt x="680" y="400"/>
                  </a:lnTo>
                  <a:close/>
                  <a:moveTo>
                    <a:pt x="541" y="400"/>
                  </a:moveTo>
                  <a:cubicBezTo>
                    <a:pt x="565" y="341"/>
                    <a:pt x="565" y="341"/>
                    <a:pt x="565" y="341"/>
                  </a:cubicBezTo>
                  <a:cubicBezTo>
                    <a:pt x="590" y="400"/>
                    <a:pt x="590" y="400"/>
                    <a:pt x="590" y="400"/>
                  </a:cubicBezTo>
                  <a:cubicBezTo>
                    <a:pt x="630" y="400"/>
                    <a:pt x="630" y="400"/>
                    <a:pt x="630" y="400"/>
                  </a:cubicBezTo>
                  <a:cubicBezTo>
                    <a:pt x="587" y="312"/>
                    <a:pt x="587" y="312"/>
                    <a:pt x="587" y="312"/>
                  </a:cubicBezTo>
                  <a:cubicBezTo>
                    <a:pt x="627" y="226"/>
                    <a:pt x="627" y="226"/>
                    <a:pt x="627" y="226"/>
                  </a:cubicBezTo>
                  <a:cubicBezTo>
                    <a:pt x="589" y="226"/>
                    <a:pt x="589" y="226"/>
                    <a:pt x="589" y="226"/>
                  </a:cubicBezTo>
                  <a:cubicBezTo>
                    <a:pt x="567" y="282"/>
                    <a:pt x="567" y="282"/>
                    <a:pt x="567" y="282"/>
                  </a:cubicBezTo>
                  <a:cubicBezTo>
                    <a:pt x="544" y="226"/>
                    <a:pt x="544" y="226"/>
                    <a:pt x="544" y="226"/>
                  </a:cubicBezTo>
                  <a:cubicBezTo>
                    <a:pt x="506" y="226"/>
                    <a:pt x="506" y="226"/>
                    <a:pt x="506" y="226"/>
                  </a:cubicBezTo>
                  <a:cubicBezTo>
                    <a:pt x="545" y="312"/>
                    <a:pt x="545" y="312"/>
                    <a:pt x="545" y="312"/>
                  </a:cubicBezTo>
                  <a:cubicBezTo>
                    <a:pt x="502" y="400"/>
                    <a:pt x="502" y="400"/>
                    <a:pt x="502" y="400"/>
                  </a:cubicBezTo>
                  <a:cubicBezTo>
                    <a:pt x="541" y="400"/>
                    <a:pt x="541" y="400"/>
                    <a:pt x="541" y="400"/>
                  </a:cubicBezTo>
                  <a:close/>
                  <a:moveTo>
                    <a:pt x="433" y="377"/>
                  </a:moveTo>
                  <a:cubicBezTo>
                    <a:pt x="428" y="377"/>
                    <a:pt x="424" y="376"/>
                    <a:pt x="421" y="374"/>
                  </a:cubicBezTo>
                  <a:cubicBezTo>
                    <a:pt x="418" y="371"/>
                    <a:pt x="415" y="368"/>
                    <a:pt x="414" y="363"/>
                  </a:cubicBezTo>
                  <a:cubicBezTo>
                    <a:pt x="412" y="357"/>
                    <a:pt x="411" y="351"/>
                    <a:pt x="410" y="343"/>
                  </a:cubicBezTo>
                  <a:cubicBezTo>
                    <a:pt x="410" y="334"/>
                    <a:pt x="409" y="325"/>
                    <a:pt x="409" y="313"/>
                  </a:cubicBezTo>
                  <a:cubicBezTo>
                    <a:pt x="409" y="301"/>
                    <a:pt x="410" y="291"/>
                    <a:pt x="410" y="283"/>
                  </a:cubicBezTo>
                  <a:cubicBezTo>
                    <a:pt x="411" y="275"/>
                    <a:pt x="412" y="269"/>
                    <a:pt x="414" y="263"/>
                  </a:cubicBezTo>
                  <a:cubicBezTo>
                    <a:pt x="415" y="258"/>
                    <a:pt x="418" y="254"/>
                    <a:pt x="421" y="252"/>
                  </a:cubicBezTo>
                  <a:cubicBezTo>
                    <a:pt x="424" y="250"/>
                    <a:pt x="428" y="249"/>
                    <a:pt x="433" y="249"/>
                  </a:cubicBezTo>
                  <a:cubicBezTo>
                    <a:pt x="439" y="249"/>
                    <a:pt x="443" y="250"/>
                    <a:pt x="446" y="252"/>
                  </a:cubicBezTo>
                  <a:cubicBezTo>
                    <a:pt x="449" y="254"/>
                    <a:pt x="451" y="258"/>
                    <a:pt x="453" y="263"/>
                  </a:cubicBezTo>
                  <a:cubicBezTo>
                    <a:pt x="455" y="269"/>
                    <a:pt x="456" y="275"/>
                    <a:pt x="457" y="283"/>
                  </a:cubicBezTo>
                  <a:cubicBezTo>
                    <a:pt x="457" y="291"/>
                    <a:pt x="457" y="301"/>
                    <a:pt x="457" y="313"/>
                  </a:cubicBezTo>
                  <a:cubicBezTo>
                    <a:pt x="457" y="324"/>
                    <a:pt x="457" y="334"/>
                    <a:pt x="457" y="343"/>
                  </a:cubicBezTo>
                  <a:cubicBezTo>
                    <a:pt x="456" y="351"/>
                    <a:pt x="455" y="357"/>
                    <a:pt x="453" y="363"/>
                  </a:cubicBezTo>
                  <a:cubicBezTo>
                    <a:pt x="451" y="368"/>
                    <a:pt x="449" y="371"/>
                    <a:pt x="446" y="374"/>
                  </a:cubicBezTo>
                  <a:cubicBezTo>
                    <a:pt x="443" y="376"/>
                    <a:pt x="439" y="377"/>
                    <a:pt x="433" y="377"/>
                  </a:cubicBezTo>
                  <a:close/>
                  <a:moveTo>
                    <a:pt x="433" y="402"/>
                  </a:moveTo>
                  <a:cubicBezTo>
                    <a:pt x="446" y="402"/>
                    <a:pt x="457" y="400"/>
                    <a:pt x="465" y="396"/>
                  </a:cubicBezTo>
                  <a:cubicBezTo>
                    <a:pt x="472" y="392"/>
                    <a:pt x="478" y="386"/>
                    <a:pt x="483" y="378"/>
                  </a:cubicBezTo>
                  <a:cubicBezTo>
                    <a:pt x="487" y="370"/>
                    <a:pt x="489" y="360"/>
                    <a:pt x="491" y="349"/>
                  </a:cubicBezTo>
                  <a:cubicBezTo>
                    <a:pt x="492" y="338"/>
                    <a:pt x="492" y="326"/>
                    <a:pt x="492" y="313"/>
                  </a:cubicBezTo>
                  <a:cubicBezTo>
                    <a:pt x="492" y="300"/>
                    <a:pt x="492" y="288"/>
                    <a:pt x="491" y="277"/>
                  </a:cubicBezTo>
                  <a:cubicBezTo>
                    <a:pt x="489" y="265"/>
                    <a:pt x="487" y="256"/>
                    <a:pt x="483" y="248"/>
                  </a:cubicBezTo>
                  <a:cubicBezTo>
                    <a:pt x="478" y="240"/>
                    <a:pt x="472" y="234"/>
                    <a:pt x="465" y="229"/>
                  </a:cubicBezTo>
                  <a:cubicBezTo>
                    <a:pt x="457" y="225"/>
                    <a:pt x="446" y="223"/>
                    <a:pt x="433" y="223"/>
                  </a:cubicBezTo>
                  <a:cubicBezTo>
                    <a:pt x="420" y="223"/>
                    <a:pt x="410" y="225"/>
                    <a:pt x="402" y="229"/>
                  </a:cubicBezTo>
                  <a:cubicBezTo>
                    <a:pt x="394" y="234"/>
                    <a:pt x="388" y="240"/>
                    <a:pt x="384" y="248"/>
                  </a:cubicBezTo>
                  <a:cubicBezTo>
                    <a:pt x="380" y="256"/>
                    <a:pt x="377" y="266"/>
                    <a:pt x="376" y="277"/>
                  </a:cubicBezTo>
                  <a:cubicBezTo>
                    <a:pt x="375" y="288"/>
                    <a:pt x="374" y="300"/>
                    <a:pt x="374" y="313"/>
                  </a:cubicBezTo>
                  <a:cubicBezTo>
                    <a:pt x="374" y="326"/>
                    <a:pt x="375" y="338"/>
                    <a:pt x="376" y="349"/>
                  </a:cubicBezTo>
                  <a:cubicBezTo>
                    <a:pt x="377" y="360"/>
                    <a:pt x="380" y="370"/>
                    <a:pt x="384" y="378"/>
                  </a:cubicBezTo>
                  <a:cubicBezTo>
                    <a:pt x="388" y="386"/>
                    <a:pt x="394" y="392"/>
                    <a:pt x="402" y="396"/>
                  </a:cubicBezTo>
                  <a:cubicBezTo>
                    <a:pt x="410" y="400"/>
                    <a:pt x="420" y="402"/>
                    <a:pt x="433" y="402"/>
                  </a:cubicBezTo>
                  <a:close/>
                  <a:moveTo>
                    <a:pt x="293" y="302"/>
                  </a:moveTo>
                  <a:cubicBezTo>
                    <a:pt x="278" y="302"/>
                    <a:pt x="278" y="302"/>
                    <a:pt x="278" y="302"/>
                  </a:cubicBezTo>
                  <a:cubicBezTo>
                    <a:pt x="278" y="252"/>
                    <a:pt x="278" y="252"/>
                    <a:pt x="278" y="252"/>
                  </a:cubicBezTo>
                  <a:cubicBezTo>
                    <a:pt x="295" y="252"/>
                    <a:pt x="295" y="252"/>
                    <a:pt x="295" y="252"/>
                  </a:cubicBezTo>
                  <a:cubicBezTo>
                    <a:pt x="311" y="252"/>
                    <a:pt x="319" y="260"/>
                    <a:pt x="319" y="276"/>
                  </a:cubicBezTo>
                  <a:cubicBezTo>
                    <a:pt x="319" y="285"/>
                    <a:pt x="317" y="292"/>
                    <a:pt x="312" y="296"/>
                  </a:cubicBezTo>
                  <a:cubicBezTo>
                    <a:pt x="307" y="300"/>
                    <a:pt x="301" y="302"/>
                    <a:pt x="293" y="302"/>
                  </a:cubicBezTo>
                  <a:close/>
                  <a:moveTo>
                    <a:pt x="278" y="400"/>
                  </a:moveTo>
                  <a:cubicBezTo>
                    <a:pt x="278" y="326"/>
                    <a:pt x="278" y="326"/>
                    <a:pt x="278" y="326"/>
                  </a:cubicBezTo>
                  <a:cubicBezTo>
                    <a:pt x="297" y="326"/>
                    <a:pt x="297" y="326"/>
                    <a:pt x="297" y="326"/>
                  </a:cubicBezTo>
                  <a:cubicBezTo>
                    <a:pt x="304" y="326"/>
                    <a:pt x="309" y="328"/>
                    <a:pt x="312" y="332"/>
                  </a:cubicBezTo>
                  <a:cubicBezTo>
                    <a:pt x="315" y="336"/>
                    <a:pt x="317" y="341"/>
                    <a:pt x="317" y="348"/>
                  </a:cubicBezTo>
                  <a:cubicBezTo>
                    <a:pt x="318" y="381"/>
                    <a:pt x="318" y="381"/>
                    <a:pt x="318" y="381"/>
                  </a:cubicBezTo>
                  <a:cubicBezTo>
                    <a:pt x="318" y="385"/>
                    <a:pt x="319" y="388"/>
                    <a:pt x="319" y="391"/>
                  </a:cubicBezTo>
                  <a:cubicBezTo>
                    <a:pt x="320" y="394"/>
                    <a:pt x="321" y="397"/>
                    <a:pt x="323" y="400"/>
                  </a:cubicBezTo>
                  <a:cubicBezTo>
                    <a:pt x="361" y="400"/>
                    <a:pt x="361" y="400"/>
                    <a:pt x="361" y="400"/>
                  </a:cubicBezTo>
                  <a:cubicBezTo>
                    <a:pt x="361" y="398"/>
                    <a:pt x="361" y="398"/>
                    <a:pt x="361" y="398"/>
                  </a:cubicBezTo>
                  <a:cubicBezTo>
                    <a:pt x="357" y="396"/>
                    <a:pt x="355" y="393"/>
                    <a:pt x="354" y="388"/>
                  </a:cubicBezTo>
                  <a:cubicBezTo>
                    <a:pt x="354" y="383"/>
                    <a:pt x="353" y="376"/>
                    <a:pt x="353" y="367"/>
                  </a:cubicBezTo>
                  <a:cubicBezTo>
                    <a:pt x="352" y="354"/>
                    <a:pt x="352" y="354"/>
                    <a:pt x="352" y="354"/>
                  </a:cubicBezTo>
                  <a:cubicBezTo>
                    <a:pt x="352" y="350"/>
                    <a:pt x="352" y="347"/>
                    <a:pt x="352" y="344"/>
                  </a:cubicBezTo>
                  <a:cubicBezTo>
                    <a:pt x="351" y="334"/>
                    <a:pt x="348" y="327"/>
                    <a:pt x="344" y="323"/>
                  </a:cubicBezTo>
                  <a:cubicBezTo>
                    <a:pt x="340" y="318"/>
                    <a:pt x="334" y="315"/>
                    <a:pt x="325" y="314"/>
                  </a:cubicBezTo>
                  <a:cubicBezTo>
                    <a:pt x="325" y="314"/>
                    <a:pt x="325" y="314"/>
                    <a:pt x="325" y="314"/>
                  </a:cubicBezTo>
                  <a:cubicBezTo>
                    <a:pt x="335" y="311"/>
                    <a:pt x="342" y="307"/>
                    <a:pt x="347" y="299"/>
                  </a:cubicBezTo>
                  <a:cubicBezTo>
                    <a:pt x="351" y="292"/>
                    <a:pt x="354" y="283"/>
                    <a:pt x="354" y="271"/>
                  </a:cubicBezTo>
                  <a:cubicBezTo>
                    <a:pt x="354" y="256"/>
                    <a:pt x="350" y="245"/>
                    <a:pt x="342" y="237"/>
                  </a:cubicBezTo>
                  <a:cubicBezTo>
                    <a:pt x="334" y="230"/>
                    <a:pt x="322" y="226"/>
                    <a:pt x="308" y="226"/>
                  </a:cubicBezTo>
                  <a:cubicBezTo>
                    <a:pt x="243" y="226"/>
                    <a:pt x="243" y="226"/>
                    <a:pt x="243" y="226"/>
                  </a:cubicBezTo>
                  <a:cubicBezTo>
                    <a:pt x="243" y="400"/>
                    <a:pt x="243" y="400"/>
                    <a:pt x="243" y="400"/>
                  </a:cubicBezTo>
                  <a:cubicBezTo>
                    <a:pt x="278" y="400"/>
                    <a:pt x="278" y="400"/>
                    <a:pt x="278" y="400"/>
                  </a:cubicBezTo>
                  <a:close/>
                  <a:moveTo>
                    <a:pt x="226" y="400"/>
                  </a:moveTo>
                  <a:cubicBezTo>
                    <a:pt x="226" y="371"/>
                    <a:pt x="226" y="371"/>
                    <a:pt x="226" y="371"/>
                  </a:cubicBezTo>
                  <a:cubicBezTo>
                    <a:pt x="161" y="371"/>
                    <a:pt x="161" y="371"/>
                    <a:pt x="161" y="371"/>
                  </a:cubicBezTo>
                  <a:cubicBezTo>
                    <a:pt x="161" y="324"/>
                    <a:pt x="161" y="324"/>
                    <a:pt x="161" y="324"/>
                  </a:cubicBezTo>
                  <a:cubicBezTo>
                    <a:pt x="220" y="324"/>
                    <a:pt x="220" y="324"/>
                    <a:pt x="220" y="324"/>
                  </a:cubicBezTo>
                  <a:cubicBezTo>
                    <a:pt x="220" y="296"/>
                    <a:pt x="220" y="296"/>
                    <a:pt x="220" y="296"/>
                  </a:cubicBezTo>
                  <a:cubicBezTo>
                    <a:pt x="161" y="296"/>
                    <a:pt x="161" y="296"/>
                    <a:pt x="161" y="296"/>
                  </a:cubicBezTo>
                  <a:cubicBezTo>
                    <a:pt x="161" y="255"/>
                    <a:pt x="161" y="255"/>
                    <a:pt x="161" y="255"/>
                  </a:cubicBezTo>
                  <a:cubicBezTo>
                    <a:pt x="223" y="255"/>
                    <a:pt x="223" y="255"/>
                    <a:pt x="223" y="255"/>
                  </a:cubicBezTo>
                  <a:cubicBezTo>
                    <a:pt x="223" y="226"/>
                    <a:pt x="223" y="226"/>
                    <a:pt x="223" y="226"/>
                  </a:cubicBezTo>
                  <a:cubicBezTo>
                    <a:pt x="126" y="226"/>
                    <a:pt x="126" y="226"/>
                    <a:pt x="126" y="226"/>
                  </a:cubicBezTo>
                  <a:cubicBezTo>
                    <a:pt x="126" y="400"/>
                    <a:pt x="126" y="400"/>
                    <a:pt x="126" y="400"/>
                  </a:cubicBezTo>
                  <a:cubicBezTo>
                    <a:pt x="226" y="400"/>
                    <a:pt x="226" y="400"/>
                    <a:pt x="226" y="400"/>
                  </a:cubicBezTo>
                  <a:close/>
                  <a:moveTo>
                    <a:pt x="51" y="305"/>
                  </a:moveTo>
                  <a:cubicBezTo>
                    <a:pt x="35" y="305"/>
                    <a:pt x="35" y="305"/>
                    <a:pt x="35" y="305"/>
                  </a:cubicBezTo>
                  <a:cubicBezTo>
                    <a:pt x="35" y="252"/>
                    <a:pt x="35" y="252"/>
                    <a:pt x="35" y="252"/>
                  </a:cubicBezTo>
                  <a:cubicBezTo>
                    <a:pt x="50" y="252"/>
                    <a:pt x="50" y="252"/>
                    <a:pt x="50" y="252"/>
                  </a:cubicBezTo>
                  <a:cubicBezTo>
                    <a:pt x="59" y="252"/>
                    <a:pt x="65" y="254"/>
                    <a:pt x="69" y="259"/>
                  </a:cubicBezTo>
                  <a:cubicBezTo>
                    <a:pt x="72" y="263"/>
                    <a:pt x="74" y="270"/>
                    <a:pt x="74" y="279"/>
                  </a:cubicBezTo>
                  <a:cubicBezTo>
                    <a:pt x="74" y="288"/>
                    <a:pt x="72" y="294"/>
                    <a:pt x="68" y="298"/>
                  </a:cubicBezTo>
                  <a:cubicBezTo>
                    <a:pt x="63" y="303"/>
                    <a:pt x="58" y="305"/>
                    <a:pt x="51" y="305"/>
                  </a:cubicBezTo>
                  <a:close/>
                  <a:moveTo>
                    <a:pt x="35" y="400"/>
                  </a:moveTo>
                  <a:cubicBezTo>
                    <a:pt x="35" y="330"/>
                    <a:pt x="35" y="330"/>
                    <a:pt x="35" y="330"/>
                  </a:cubicBezTo>
                  <a:cubicBezTo>
                    <a:pt x="54" y="330"/>
                    <a:pt x="54" y="330"/>
                    <a:pt x="54" y="330"/>
                  </a:cubicBezTo>
                  <a:cubicBezTo>
                    <a:pt x="62" y="330"/>
                    <a:pt x="70" y="329"/>
                    <a:pt x="77" y="327"/>
                  </a:cubicBezTo>
                  <a:cubicBezTo>
                    <a:pt x="83" y="325"/>
                    <a:pt x="89" y="322"/>
                    <a:pt x="94" y="318"/>
                  </a:cubicBezTo>
                  <a:cubicBezTo>
                    <a:pt x="99" y="314"/>
                    <a:pt x="102" y="308"/>
                    <a:pt x="105" y="301"/>
                  </a:cubicBezTo>
                  <a:cubicBezTo>
                    <a:pt x="108" y="295"/>
                    <a:pt x="109" y="287"/>
                    <a:pt x="109" y="278"/>
                  </a:cubicBezTo>
                  <a:cubicBezTo>
                    <a:pt x="109" y="272"/>
                    <a:pt x="108" y="265"/>
                    <a:pt x="107" y="259"/>
                  </a:cubicBezTo>
                  <a:cubicBezTo>
                    <a:pt x="105" y="253"/>
                    <a:pt x="102" y="247"/>
                    <a:pt x="99" y="242"/>
                  </a:cubicBezTo>
                  <a:cubicBezTo>
                    <a:pt x="95" y="238"/>
                    <a:pt x="90" y="234"/>
                    <a:pt x="84" y="231"/>
                  </a:cubicBezTo>
                  <a:cubicBezTo>
                    <a:pt x="78" y="228"/>
                    <a:pt x="70" y="226"/>
                    <a:pt x="61" y="226"/>
                  </a:cubicBezTo>
                  <a:cubicBezTo>
                    <a:pt x="0" y="226"/>
                    <a:pt x="0" y="226"/>
                    <a:pt x="0" y="226"/>
                  </a:cubicBezTo>
                  <a:cubicBezTo>
                    <a:pt x="0" y="400"/>
                    <a:pt x="0" y="400"/>
                    <a:pt x="0" y="400"/>
                  </a:cubicBezTo>
                  <a:lnTo>
                    <a:pt x="35" y="400"/>
                  </a:lnTo>
                  <a:close/>
                  <a:moveTo>
                    <a:pt x="842" y="179"/>
                  </a:moveTo>
                  <a:cubicBezTo>
                    <a:pt x="854" y="179"/>
                    <a:pt x="863" y="178"/>
                    <a:pt x="870" y="174"/>
                  </a:cubicBezTo>
                  <a:cubicBezTo>
                    <a:pt x="877" y="170"/>
                    <a:pt x="883" y="165"/>
                    <a:pt x="887" y="159"/>
                  </a:cubicBezTo>
                  <a:cubicBezTo>
                    <a:pt x="891" y="153"/>
                    <a:pt x="894" y="145"/>
                    <a:pt x="895" y="137"/>
                  </a:cubicBezTo>
                  <a:cubicBezTo>
                    <a:pt x="897" y="129"/>
                    <a:pt x="897" y="120"/>
                    <a:pt x="897" y="110"/>
                  </a:cubicBezTo>
                  <a:cubicBezTo>
                    <a:pt x="862" y="110"/>
                    <a:pt x="862" y="110"/>
                    <a:pt x="862" y="110"/>
                  </a:cubicBezTo>
                  <a:cubicBezTo>
                    <a:pt x="862" y="120"/>
                    <a:pt x="862" y="127"/>
                    <a:pt x="861" y="133"/>
                  </a:cubicBezTo>
                  <a:cubicBezTo>
                    <a:pt x="860" y="139"/>
                    <a:pt x="858" y="143"/>
                    <a:pt x="856" y="146"/>
                  </a:cubicBezTo>
                  <a:cubicBezTo>
                    <a:pt x="854" y="150"/>
                    <a:pt x="852" y="152"/>
                    <a:pt x="849" y="153"/>
                  </a:cubicBezTo>
                  <a:cubicBezTo>
                    <a:pt x="846" y="154"/>
                    <a:pt x="844" y="154"/>
                    <a:pt x="840" y="154"/>
                  </a:cubicBezTo>
                  <a:cubicBezTo>
                    <a:pt x="837" y="154"/>
                    <a:pt x="833" y="154"/>
                    <a:pt x="831" y="152"/>
                  </a:cubicBezTo>
                  <a:cubicBezTo>
                    <a:pt x="828" y="150"/>
                    <a:pt x="825" y="147"/>
                    <a:pt x="824" y="143"/>
                  </a:cubicBezTo>
                  <a:cubicBezTo>
                    <a:pt x="822" y="139"/>
                    <a:pt x="820" y="132"/>
                    <a:pt x="819" y="124"/>
                  </a:cubicBezTo>
                  <a:cubicBezTo>
                    <a:pt x="819" y="116"/>
                    <a:pt x="818" y="106"/>
                    <a:pt x="818" y="92"/>
                  </a:cubicBezTo>
                  <a:cubicBezTo>
                    <a:pt x="818" y="80"/>
                    <a:pt x="818" y="70"/>
                    <a:pt x="819" y="61"/>
                  </a:cubicBezTo>
                  <a:cubicBezTo>
                    <a:pt x="820" y="53"/>
                    <a:pt x="821" y="46"/>
                    <a:pt x="823" y="41"/>
                  </a:cubicBezTo>
                  <a:cubicBezTo>
                    <a:pt x="824" y="35"/>
                    <a:pt x="826" y="32"/>
                    <a:pt x="829" y="29"/>
                  </a:cubicBezTo>
                  <a:cubicBezTo>
                    <a:pt x="832" y="27"/>
                    <a:pt x="836" y="26"/>
                    <a:pt x="840" y="26"/>
                  </a:cubicBezTo>
                  <a:cubicBezTo>
                    <a:pt x="848" y="26"/>
                    <a:pt x="853" y="29"/>
                    <a:pt x="856" y="34"/>
                  </a:cubicBezTo>
                  <a:cubicBezTo>
                    <a:pt x="859" y="40"/>
                    <a:pt x="861" y="49"/>
                    <a:pt x="861" y="62"/>
                  </a:cubicBezTo>
                  <a:cubicBezTo>
                    <a:pt x="896" y="62"/>
                    <a:pt x="896" y="62"/>
                    <a:pt x="896" y="62"/>
                  </a:cubicBezTo>
                  <a:cubicBezTo>
                    <a:pt x="896" y="55"/>
                    <a:pt x="895" y="49"/>
                    <a:pt x="895" y="42"/>
                  </a:cubicBezTo>
                  <a:cubicBezTo>
                    <a:pt x="894" y="34"/>
                    <a:pt x="891" y="28"/>
                    <a:pt x="888" y="21"/>
                  </a:cubicBezTo>
                  <a:cubicBezTo>
                    <a:pt x="884" y="15"/>
                    <a:pt x="879" y="10"/>
                    <a:pt x="872" y="6"/>
                  </a:cubicBezTo>
                  <a:cubicBezTo>
                    <a:pt x="864" y="2"/>
                    <a:pt x="855" y="0"/>
                    <a:pt x="842" y="0"/>
                  </a:cubicBezTo>
                  <a:cubicBezTo>
                    <a:pt x="829" y="0"/>
                    <a:pt x="819" y="2"/>
                    <a:pt x="811" y="7"/>
                  </a:cubicBezTo>
                  <a:cubicBezTo>
                    <a:pt x="803" y="11"/>
                    <a:pt x="797" y="17"/>
                    <a:pt x="793" y="25"/>
                  </a:cubicBezTo>
                  <a:cubicBezTo>
                    <a:pt x="789" y="33"/>
                    <a:pt x="786" y="43"/>
                    <a:pt x="785" y="54"/>
                  </a:cubicBezTo>
                  <a:cubicBezTo>
                    <a:pt x="784" y="65"/>
                    <a:pt x="783" y="77"/>
                    <a:pt x="783" y="90"/>
                  </a:cubicBezTo>
                  <a:cubicBezTo>
                    <a:pt x="783" y="103"/>
                    <a:pt x="784" y="115"/>
                    <a:pt x="785" y="126"/>
                  </a:cubicBezTo>
                  <a:cubicBezTo>
                    <a:pt x="786" y="137"/>
                    <a:pt x="789" y="147"/>
                    <a:pt x="793" y="155"/>
                  </a:cubicBezTo>
                  <a:cubicBezTo>
                    <a:pt x="797" y="163"/>
                    <a:pt x="803" y="169"/>
                    <a:pt x="811" y="173"/>
                  </a:cubicBezTo>
                  <a:cubicBezTo>
                    <a:pt x="819" y="177"/>
                    <a:pt x="829" y="179"/>
                    <a:pt x="842" y="179"/>
                  </a:cubicBezTo>
                  <a:close/>
                  <a:moveTo>
                    <a:pt x="761" y="177"/>
                  </a:moveTo>
                  <a:cubicBezTo>
                    <a:pt x="761" y="3"/>
                    <a:pt x="761" y="3"/>
                    <a:pt x="761" y="3"/>
                  </a:cubicBezTo>
                  <a:cubicBezTo>
                    <a:pt x="726" y="3"/>
                    <a:pt x="726" y="3"/>
                    <a:pt x="726" y="3"/>
                  </a:cubicBezTo>
                  <a:cubicBezTo>
                    <a:pt x="726" y="177"/>
                    <a:pt x="726" y="177"/>
                    <a:pt x="726" y="177"/>
                  </a:cubicBezTo>
                  <a:lnTo>
                    <a:pt x="761" y="177"/>
                  </a:lnTo>
                  <a:close/>
                  <a:moveTo>
                    <a:pt x="617" y="177"/>
                  </a:moveTo>
                  <a:cubicBezTo>
                    <a:pt x="617" y="55"/>
                    <a:pt x="617" y="55"/>
                    <a:pt x="617" y="55"/>
                  </a:cubicBezTo>
                  <a:cubicBezTo>
                    <a:pt x="617" y="55"/>
                    <a:pt x="617" y="55"/>
                    <a:pt x="617" y="55"/>
                  </a:cubicBezTo>
                  <a:cubicBezTo>
                    <a:pt x="660" y="177"/>
                    <a:pt x="660" y="177"/>
                    <a:pt x="660" y="177"/>
                  </a:cubicBezTo>
                  <a:cubicBezTo>
                    <a:pt x="700" y="177"/>
                    <a:pt x="700" y="177"/>
                    <a:pt x="700" y="177"/>
                  </a:cubicBezTo>
                  <a:cubicBezTo>
                    <a:pt x="700" y="3"/>
                    <a:pt x="700" y="3"/>
                    <a:pt x="700" y="3"/>
                  </a:cubicBezTo>
                  <a:cubicBezTo>
                    <a:pt x="668" y="3"/>
                    <a:pt x="668" y="3"/>
                    <a:pt x="668" y="3"/>
                  </a:cubicBezTo>
                  <a:cubicBezTo>
                    <a:pt x="668" y="122"/>
                    <a:pt x="668" y="122"/>
                    <a:pt x="668" y="122"/>
                  </a:cubicBezTo>
                  <a:cubicBezTo>
                    <a:pt x="667" y="122"/>
                    <a:pt x="667" y="122"/>
                    <a:pt x="667" y="122"/>
                  </a:cubicBezTo>
                  <a:cubicBezTo>
                    <a:pt x="625" y="3"/>
                    <a:pt x="625" y="3"/>
                    <a:pt x="625" y="3"/>
                  </a:cubicBezTo>
                  <a:cubicBezTo>
                    <a:pt x="585" y="3"/>
                    <a:pt x="585" y="3"/>
                    <a:pt x="585" y="3"/>
                  </a:cubicBezTo>
                  <a:cubicBezTo>
                    <a:pt x="585" y="177"/>
                    <a:pt x="585" y="177"/>
                    <a:pt x="585" y="177"/>
                  </a:cubicBezTo>
                  <a:lnTo>
                    <a:pt x="617" y="177"/>
                  </a:lnTo>
                  <a:close/>
                  <a:moveTo>
                    <a:pt x="522" y="111"/>
                  </a:moveTo>
                  <a:cubicBezTo>
                    <a:pt x="488" y="111"/>
                    <a:pt x="488" y="111"/>
                    <a:pt x="488" y="111"/>
                  </a:cubicBezTo>
                  <a:cubicBezTo>
                    <a:pt x="505" y="33"/>
                    <a:pt x="505" y="33"/>
                    <a:pt x="505" y="33"/>
                  </a:cubicBezTo>
                  <a:cubicBezTo>
                    <a:pt x="506" y="33"/>
                    <a:pt x="506" y="33"/>
                    <a:pt x="506" y="33"/>
                  </a:cubicBezTo>
                  <a:lnTo>
                    <a:pt x="522" y="111"/>
                  </a:lnTo>
                  <a:close/>
                  <a:moveTo>
                    <a:pt x="474" y="177"/>
                  </a:moveTo>
                  <a:cubicBezTo>
                    <a:pt x="482" y="140"/>
                    <a:pt x="482" y="140"/>
                    <a:pt x="482" y="140"/>
                  </a:cubicBezTo>
                  <a:cubicBezTo>
                    <a:pt x="528" y="140"/>
                    <a:pt x="528" y="140"/>
                    <a:pt x="528" y="140"/>
                  </a:cubicBezTo>
                  <a:cubicBezTo>
                    <a:pt x="536" y="177"/>
                    <a:pt x="536" y="177"/>
                    <a:pt x="536" y="177"/>
                  </a:cubicBezTo>
                  <a:cubicBezTo>
                    <a:pt x="573" y="177"/>
                    <a:pt x="573" y="177"/>
                    <a:pt x="573" y="177"/>
                  </a:cubicBezTo>
                  <a:cubicBezTo>
                    <a:pt x="527" y="3"/>
                    <a:pt x="527" y="3"/>
                    <a:pt x="527" y="3"/>
                  </a:cubicBezTo>
                  <a:cubicBezTo>
                    <a:pt x="484" y="3"/>
                    <a:pt x="484" y="3"/>
                    <a:pt x="484" y="3"/>
                  </a:cubicBezTo>
                  <a:cubicBezTo>
                    <a:pt x="438" y="177"/>
                    <a:pt x="438" y="177"/>
                    <a:pt x="438" y="177"/>
                  </a:cubicBezTo>
                  <a:lnTo>
                    <a:pt x="474" y="177"/>
                  </a:lnTo>
                  <a:close/>
                  <a:moveTo>
                    <a:pt x="365" y="179"/>
                  </a:moveTo>
                  <a:cubicBezTo>
                    <a:pt x="373" y="179"/>
                    <a:pt x="380" y="178"/>
                    <a:pt x="386" y="175"/>
                  </a:cubicBezTo>
                  <a:cubicBezTo>
                    <a:pt x="392" y="172"/>
                    <a:pt x="397" y="167"/>
                    <a:pt x="401" y="161"/>
                  </a:cubicBezTo>
                  <a:cubicBezTo>
                    <a:pt x="402" y="161"/>
                    <a:pt x="402" y="161"/>
                    <a:pt x="402" y="161"/>
                  </a:cubicBezTo>
                  <a:cubicBezTo>
                    <a:pt x="402" y="177"/>
                    <a:pt x="402" y="177"/>
                    <a:pt x="402" y="177"/>
                  </a:cubicBezTo>
                  <a:cubicBezTo>
                    <a:pt x="427" y="177"/>
                    <a:pt x="427" y="177"/>
                    <a:pt x="427" y="177"/>
                  </a:cubicBezTo>
                  <a:cubicBezTo>
                    <a:pt x="427" y="83"/>
                    <a:pt x="427" y="83"/>
                    <a:pt x="427" y="83"/>
                  </a:cubicBezTo>
                  <a:cubicBezTo>
                    <a:pt x="371" y="83"/>
                    <a:pt x="371" y="83"/>
                    <a:pt x="371" y="83"/>
                  </a:cubicBezTo>
                  <a:cubicBezTo>
                    <a:pt x="371" y="109"/>
                    <a:pt x="371" y="109"/>
                    <a:pt x="371" y="109"/>
                  </a:cubicBezTo>
                  <a:cubicBezTo>
                    <a:pt x="394" y="109"/>
                    <a:pt x="394" y="109"/>
                    <a:pt x="394" y="109"/>
                  </a:cubicBezTo>
                  <a:cubicBezTo>
                    <a:pt x="394" y="127"/>
                    <a:pt x="394" y="127"/>
                    <a:pt x="394" y="127"/>
                  </a:cubicBezTo>
                  <a:cubicBezTo>
                    <a:pt x="394" y="131"/>
                    <a:pt x="393" y="135"/>
                    <a:pt x="392" y="139"/>
                  </a:cubicBezTo>
                  <a:cubicBezTo>
                    <a:pt x="390" y="142"/>
                    <a:pt x="388" y="145"/>
                    <a:pt x="386" y="147"/>
                  </a:cubicBezTo>
                  <a:cubicBezTo>
                    <a:pt x="384" y="150"/>
                    <a:pt x="382" y="151"/>
                    <a:pt x="379" y="153"/>
                  </a:cubicBezTo>
                  <a:cubicBezTo>
                    <a:pt x="377" y="154"/>
                    <a:pt x="374" y="154"/>
                    <a:pt x="372" y="154"/>
                  </a:cubicBezTo>
                  <a:cubicBezTo>
                    <a:pt x="367" y="154"/>
                    <a:pt x="363" y="153"/>
                    <a:pt x="360" y="150"/>
                  </a:cubicBezTo>
                  <a:cubicBezTo>
                    <a:pt x="357" y="146"/>
                    <a:pt x="354" y="142"/>
                    <a:pt x="353" y="136"/>
                  </a:cubicBezTo>
                  <a:cubicBezTo>
                    <a:pt x="351" y="130"/>
                    <a:pt x="350" y="123"/>
                    <a:pt x="349" y="114"/>
                  </a:cubicBezTo>
                  <a:cubicBezTo>
                    <a:pt x="348" y="86"/>
                    <a:pt x="348" y="86"/>
                    <a:pt x="348" y="86"/>
                  </a:cubicBezTo>
                  <a:cubicBezTo>
                    <a:pt x="348" y="65"/>
                    <a:pt x="350" y="49"/>
                    <a:pt x="354" y="40"/>
                  </a:cubicBezTo>
                  <a:cubicBezTo>
                    <a:pt x="358" y="30"/>
                    <a:pt x="364" y="26"/>
                    <a:pt x="372" y="26"/>
                  </a:cubicBezTo>
                  <a:cubicBezTo>
                    <a:pt x="376" y="26"/>
                    <a:pt x="379" y="27"/>
                    <a:pt x="381" y="28"/>
                  </a:cubicBezTo>
                  <a:cubicBezTo>
                    <a:pt x="384" y="30"/>
                    <a:pt x="386" y="33"/>
                    <a:pt x="387" y="35"/>
                  </a:cubicBezTo>
                  <a:cubicBezTo>
                    <a:pt x="389" y="38"/>
                    <a:pt x="390" y="41"/>
                    <a:pt x="391" y="45"/>
                  </a:cubicBezTo>
                  <a:cubicBezTo>
                    <a:pt x="392" y="48"/>
                    <a:pt x="392" y="52"/>
                    <a:pt x="392" y="55"/>
                  </a:cubicBezTo>
                  <a:cubicBezTo>
                    <a:pt x="425" y="55"/>
                    <a:pt x="425" y="55"/>
                    <a:pt x="425" y="55"/>
                  </a:cubicBezTo>
                  <a:cubicBezTo>
                    <a:pt x="425" y="37"/>
                    <a:pt x="421" y="24"/>
                    <a:pt x="413" y="14"/>
                  </a:cubicBezTo>
                  <a:cubicBezTo>
                    <a:pt x="404" y="5"/>
                    <a:pt x="391" y="0"/>
                    <a:pt x="371" y="0"/>
                  </a:cubicBezTo>
                  <a:cubicBezTo>
                    <a:pt x="360" y="0"/>
                    <a:pt x="351" y="2"/>
                    <a:pt x="344" y="6"/>
                  </a:cubicBezTo>
                  <a:cubicBezTo>
                    <a:pt x="336" y="9"/>
                    <a:pt x="330" y="15"/>
                    <a:pt x="326" y="22"/>
                  </a:cubicBezTo>
                  <a:cubicBezTo>
                    <a:pt x="321" y="29"/>
                    <a:pt x="318" y="39"/>
                    <a:pt x="316" y="50"/>
                  </a:cubicBezTo>
                  <a:cubicBezTo>
                    <a:pt x="314" y="61"/>
                    <a:pt x="313" y="73"/>
                    <a:pt x="313" y="88"/>
                  </a:cubicBezTo>
                  <a:cubicBezTo>
                    <a:pt x="313" y="103"/>
                    <a:pt x="314" y="116"/>
                    <a:pt x="315" y="128"/>
                  </a:cubicBezTo>
                  <a:cubicBezTo>
                    <a:pt x="316" y="139"/>
                    <a:pt x="319" y="149"/>
                    <a:pt x="323" y="156"/>
                  </a:cubicBezTo>
                  <a:cubicBezTo>
                    <a:pt x="327" y="164"/>
                    <a:pt x="332" y="170"/>
                    <a:pt x="339" y="174"/>
                  </a:cubicBezTo>
                  <a:cubicBezTo>
                    <a:pt x="345" y="177"/>
                    <a:pt x="354" y="179"/>
                    <a:pt x="365" y="179"/>
                  </a:cubicBezTo>
                  <a:close/>
                  <a:moveTo>
                    <a:pt x="230" y="79"/>
                  </a:moveTo>
                  <a:cubicBezTo>
                    <a:pt x="215" y="79"/>
                    <a:pt x="215" y="79"/>
                    <a:pt x="215" y="79"/>
                  </a:cubicBezTo>
                  <a:cubicBezTo>
                    <a:pt x="215" y="29"/>
                    <a:pt x="215" y="29"/>
                    <a:pt x="215" y="29"/>
                  </a:cubicBezTo>
                  <a:cubicBezTo>
                    <a:pt x="231" y="29"/>
                    <a:pt x="231" y="29"/>
                    <a:pt x="231" y="29"/>
                  </a:cubicBezTo>
                  <a:cubicBezTo>
                    <a:pt x="248" y="29"/>
                    <a:pt x="256" y="37"/>
                    <a:pt x="256" y="53"/>
                  </a:cubicBezTo>
                  <a:cubicBezTo>
                    <a:pt x="256" y="62"/>
                    <a:pt x="254" y="69"/>
                    <a:pt x="249" y="73"/>
                  </a:cubicBezTo>
                  <a:cubicBezTo>
                    <a:pt x="244" y="77"/>
                    <a:pt x="238" y="79"/>
                    <a:pt x="230" y="79"/>
                  </a:cubicBezTo>
                  <a:close/>
                  <a:moveTo>
                    <a:pt x="215" y="177"/>
                  </a:moveTo>
                  <a:cubicBezTo>
                    <a:pt x="215" y="103"/>
                    <a:pt x="215" y="103"/>
                    <a:pt x="215" y="103"/>
                  </a:cubicBezTo>
                  <a:cubicBezTo>
                    <a:pt x="234" y="103"/>
                    <a:pt x="234" y="103"/>
                    <a:pt x="234" y="103"/>
                  </a:cubicBezTo>
                  <a:cubicBezTo>
                    <a:pt x="241" y="103"/>
                    <a:pt x="246" y="105"/>
                    <a:pt x="249" y="109"/>
                  </a:cubicBezTo>
                  <a:cubicBezTo>
                    <a:pt x="252" y="113"/>
                    <a:pt x="254" y="118"/>
                    <a:pt x="254" y="125"/>
                  </a:cubicBezTo>
                  <a:cubicBezTo>
                    <a:pt x="255" y="158"/>
                    <a:pt x="255" y="158"/>
                    <a:pt x="255" y="158"/>
                  </a:cubicBezTo>
                  <a:cubicBezTo>
                    <a:pt x="255" y="162"/>
                    <a:pt x="256" y="165"/>
                    <a:pt x="256" y="168"/>
                  </a:cubicBezTo>
                  <a:cubicBezTo>
                    <a:pt x="257" y="171"/>
                    <a:pt x="258" y="174"/>
                    <a:pt x="260" y="177"/>
                  </a:cubicBezTo>
                  <a:cubicBezTo>
                    <a:pt x="298" y="177"/>
                    <a:pt x="298" y="177"/>
                    <a:pt x="298" y="177"/>
                  </a:cubicBezTo>
                  <a:cubicBezTo>
                    <a:pt x="298" y="175"/>
                    <a:pt x="298" y="175"/>
                    <a:pt x="298" y="175"/>
                  </a:cubicBezTo>
                  <a:cubicBezTo>
                    <a:pt x="294" y="173"/>
                    <a:pt x="292" y="170"/>
                    <a:pt x="291" y="165"/>
                  </a:cubicBezTo>
                  <a:cubicBezTo>
                    <a:pt x="291" y="160"/>
                    <a:pt x="290" y="153"/>
                    <a:pt x="290" y="144"/>
                  </a:cubicBezTo>
                  <a:cubicBezTo>
                    <a:pt x="289" y="131"/>
                    <a:pt x="289" y="131"/>
                    <a:pt x="289" y="131"/>
                  </a:cubicBezTo>
                  <a:cubicBezTo>
                    <a:pt x="289" y="121"/>
                    <a:pt x="289" y="121"/>
                    <a:pt x="289" y="121"/>
                  </a:cubicBezTo>
                  <a:cubicBezTo>
                    <a:pt x="288" y="111"/>
                    <a:pt x="285" y="104"/>
                    <a:pt x="281" y="100"/>
                  </a:cubicBezTo>
                  <a:cubicBezTo>
                    <a:pt x="277" y="95"/>
                    <a:pt x="271" y="92"/>
                    <a:pt x="262" y="91"/>
                  </a:cubicBezTo>
                  <a:cubicBezTo>
                    <a:pt x="262" y="91"/>
                    <a:pt x="262" y="91"/>
                    <a:pt x="262" y="91"/>
                  </a:cubicBezTo>
                  <a:cubicBezTo>
                    <a:pt x="272" y="89"/>
                    <a:pt x="279" y="84"/>
                    <a:pt x="284" y="76"/>
                  </a:cubicBezTo>
                  <a:cubicBezTo>
                    <a:pt x="288" y="69"/>
                    <a:pt x="291" y="60"/>
                    <a:pt x="291" y="48"/>
                  </a:cubicBezTo>
                  <a:cubicBezTo>
                    <a:pt x="291" y="33"/>
                    <a:pt x="287" y="22"/>
                    <a:pt x="279" y="14"/>
                  </a:cubicBezTo>
                  <a:cubicBezTo>
                    <a:pt x="270" y="7"/>
                    <a:pt x="259" y="3"/>
                    <a:pt x="245" y="3"/>
                  </a:cubicBezTo>
                  <a:cubicBezTo>
                    <a:pt x="180" y="3"/>
                    <a:pt x="180" y="3"/>
                    <a:pt x="180" y="3"/>
                  </a:cubicBezTo>
                  <a:cubicBezTo>
                    <a:pt x="180" y="177"/>
                    <a:pt x="180" y="177"/>
                    <a:pt x="180" y="177"/>
                  </a:cubicBezTo>
                  <a:cubicBezTo>
                    <a:pt x="215" y="177"/>
                    <a:pt x="215" y="177"/>
                    <a:pt x="215" y="177"/>
                  </a:cubicBezTo>
                  <a:close/>
                  <a:moveTo>
                    <a:pt x="100" y="154"/>
                  </a:moveTo>
                  <a:cubicBezTo>
                    <a:pt x="95" y="154"/>
                    <a:pt x="91" y="153"/>
                    <a:pt x="88" y="151"/>
                  </a:cubicBezTo>
                  <a:cubicBezTo>
                    <a:pt x="85" y="148"/>
                    <a:pt x="82" y="145"/>
                    <a:pt x="81" y="140"/>
                  </a:cubicBezTo>
                  <a:cubicBezTo>
                    <a:pt x="79" y="135"/>
                    <a:pt x="78" y="128"/>
                    <a:pt x="77" y="120"/>
                  </a:cubicBezTo>
                  <a:cubicBezTo>
                    <a:pt x="76" y="90"/>
                    <a:pt x="76" y="90"/>
                    <a:pt x="76" y="90"/>
                  </a:cubicBezTo>
                  <a:cubicBezTo>
                    <a:pt x="77" y="60"/>
                    <a:pt x="77" y="60"/>
                    <a:pt x="77" y="60"/>
                  </a:cubicBezTo>
                  <a:cubicBezTo>
                    <a:pt x="78" y="52"/>
                    <a:pt x="79" y="46"/>
                    <a:pt x="81" y="40"/>
                  </a:cubicBezTo>
                  <a:cubicBezTo>
                    <a:pt x="82" y="35"/>
                    <a:pt x="85" y="32"/>
                    <a:pt x="88" y="29"/>
                  </a:cubicBezTo>
                  <a:cubicBezTo>
                    <a:pt x="91" y="27"/>
                    <a:pt x="95" y="26"/>
                    <a:pt x="100" y="26"/>
                  </a:cubicBezTo>
                  <a:cubicBezTo>
                    <a:pt x="106" y="26"/>
                    <a:pt x="110" y="27"/>
                    <a:pt x="113" y="29"/>
                  </a:cubicBezTo>
                  <a:cubicBezTo>
                    <a:pt x="116" y="32"/>
                    <a:pt x="119" y="35"/>
                    <a:pt x="120" y="40"/>
                  </a:cubicBezTo>
                  <a:cubicBezTo>
                    <a:pt x="122" y="46"/>
                    <a:pt x="123" y="52"/>
                    <a:pt x="124" y="60"/>
                  </a:cubicBezTo>
                  <a:cubicBezTo>
                    <a:pt x="124" y="90"/>
                    <a:pt x="124" y="90"/>
                    <a:pt x="124" y="90"/>
                  </a:cubicBezTo>
                  <a:cubicBezTo>
                    <a:pt x="124" y="120"/>
                    <a:pt x="124" y="120"/>
                    <a:pt x="124" y="120"/>
                  </a:cubicBezTo>
                  <a:cubicBezTo>
                    <a:pt x="123" y="128"/>
                    <a:pt x="122" y="135"/>
                    <a:pt x="120" y="140"/>
                  </a:cubicBezTo>
                  <a:cubicBezTo>
                    <a:pt x="119" y="145"/>
                    <a:pt x="116" y="148"/>
                    <a:pt x="113" y="151"/>
                  </a:cubicBezTo>
                  <a:cubicBezTo>
                    <a:pt x="110" y="153"/>
                    <a:pt x="106" y="154"/>
                    <a:pt x="100" y="154"/>
                  </a:cubicBezTo>
                  <a:close/>
                  <a:moveTo>
                    <a:pt x="100" y="179"/>
                  </a:moveTo>
                  <a:cubicBezTo>
                    <a:pt x="114" y="179"/>
                    <a:pt x="124" y="177"/>
                    <a:pt x="132" y="173"/>
                  </a:cubicBezTo>
                  <a:cubicBezTo>
                    <a:pt x="140" y="169"/>
                    <a:pt x="145" y="163"/>
                    <a:pt x="150" y="155"/>
                  </a:cubicBezTo>
                  <a:cubicBezTo>
                    <a:pt x="154" y="147"/>
                    <a:pt x="156" y="137"/>
                    <a:pt x="158" y="126"/>
                  </a:cubicBezTo>
                  <a:cubicBezTo>
                    <a:pt x="159" y="115"/>
                    <a:pt x="159" y="103"/>
                    <a:pt x="159" y="90"/>
                  </a:cubicBezTo>
                  <a:cubicBezTo>
                    <a:pt x="159" y="77"/>
                    <a:pt x="159" y="65"/>
                    <a:pt x="158" y="54"/>
                  </a:cubicBezTo>
                  <a:cubicBezTo>
                    <a:pt x="156" y="43"/>
                    <a:pt x="154" y="33"/>
                    <a:pt x="150" y="25"/>
                  </a:cubicBezTo>
                  <a:cubicBezTo>
                    <a:pt x="145" y="17"/>
                    <a:pt x="140" y="11"/>
                    <a:pt x="132" y="7"/>
                  </a:cubicBezTo>
                  <a:cubicBezTo>
                    <a:pt x="124" y="2"/>
                    <a:pt x="114" y="0"/>
                    <a:pt x="100" y="0"/>
                  </a:cubicBezTo>
                  <a:cubicBezTo>
                    <a:pt x="87" y="0"/>
                    <a:pt x="77" y="2"/>
                    <a:pt x="69" y="7"/>
                  </a:cubicBezTo>
                  <a:cubicBezTo>
                    <a:pt x="61" y="11"/>
                    <a:pt x="55" y="17"/>
                    <a:pt x="51" y="25"/>
                  </a:cubicBezTo>
                  <a:cubicBezTo>
                    <a:pt x="47" y="33"/>
                    <a:pt x="44" y="43"/>
                    <a:pt x="43" y="54"/>
                  </a:cubicBezTo>
                  <a:cubicBezTo>
                    <a:pt x="42" y="65"/>
                    <a:pt x="41" y="77"/>
                    <a:pt x="41" y="90"/>
                  </a:cubicBezTo>
                  <a:cubicBezTo>
                    <a:pt x="41" y="103"/>
                    <a:pt x="42" y="115"/>
                    <a:pt x="43" y="126"/>
                  </a:cubicBezTo>
                  <a:cubicBezTo>
                    <a:pt x="44" y="137"/>
                    <a:pt x="47" y="147"/>
                    <a:pt x="51" y="155"/>
                  </a:cubicBezTo>
                  <a:cubicBezTo>
                    <a:pt x="55" y="163"/>
                    <a:pt x="61" y="169"/>
                    <a:pt x="69" y="173"/>
                  </a:cubicBezTo>
                  <a:cubicBezTo>
                    <a:pt x="77" y="177"/>
                    <a:pt x="87" y="179"/>
                    <a:pt x="100" y="17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9" name="Freeform 155">
              <a:extLst>
                <a:ext uri="{FF2B5EF4-FFF2-40B4-BE49-F238E27FC236}">
                  <a16:creationId xmlns="" xmlns:a16="http://schemas.microsoft.com/office/drawing/2014/main" id="{42564A49-42AE-42D1-9635-D25552DA487E}"/>
                </a:ext>
              </a:extLst>
            </p:cNvPr>
            <p:cNvSpPr>
              <a:spLocks noEditPoints="1"/>
            </p:cNvSpPr>
            <p:nvPr/>
          </p:nvSpPr>
          <p:spPr bwMode="auto">
            <a:xfrm>
              <a:off x="5083175" y="4792663"/>
              <a:ext cx="114300" cy="73025"/>
            </a:xfrm>
            <a:custGeom>
              <a:avLst/>
              <a:gdLst>
                <a:gd name="T0" fmla="*/ 311 w 311"/>
                <a:gd name="T1" fmla="*/ 195 h 198"/>
                <a:gd name="T2" fmla="*/ 311 w 311"/>
                <a:gd name="T3" fmla="*/ 0 h 198"/>
                <a:gd name="T4" fmla="*/ 274 w 311"/>
                <a:gd name="T5" fmla="*/ 0 h 198"/>
                <a:gd name="T6" fmla="*/ 268 w 311"/>
                <a:gd name="T7" fmla="*/ 15 h 198"/>
                <a:gd name="T8" fmla="*/ 258 w 311"/>
                <a:gd name="T9" fmla="*/ 24 h 198"/>
                <a:gd name="T10" fmla="*/ 243 w 311"/>
                <a:gd name="T11" fmla="*/ 29 h 198"/>
                <a:gd name="T12" fmla="*/ 223 w 311"/>
                <a:gd name="T13" fmla="*/ 31 h 198"/>
                <a:gd name="T14" fmla="*/ 223 w 311"/>
                <a:gd name="T15" fmla="*/ 62 h 198"/>
                <a:gd name="T16" fmla="*/ 260 w 311"/>
                <a:gd name="T17" fmla="*/ 62 h 198"/>
                <a:gd name="T18" fmla="*/ 260 w 311"/>
                <a:gd name="T19" fmla="*/ 195 h 198"/>
                <a:gd name="T20" fmla="*/ 311 w 311"/>
                <a:gd name="T21" fmla="*/ 195 h 198"/>
                <a:gd name="T22" fmla="*/ 197 w 311"/>
                <a:gd name="T23" fmla="*/ 195 h 198"/>
                <a:gd name="T24" fmla="*/ 197 w 311"/>
                <a:gd name="T25" fmla="*/ 141 h 198"/>
                <a:gd name="T26" fmla="*/ 151 w 311"/>
                <a:gd name="T27" fmla="*/ 141 h 198"/>
                <a:gd name="T28" fmla="*/ 151 w 311"/>
                <a:gd name="T29" fmla="*/ 195 h 198"/>
                <a:gd name="T30" fmla="*/ 197 w 311"/>
                <a:gd name="T31" fmla="*/ 195 h 198"/>
                <a:gd name="T32" fmla="*/ 64 w 311"/>
                <a:gd name="T33" fmla="*/ 198 h 198"/>
                <a:gd name="T34" fmla="*/ 94 w 311"/>
                <a:gd name="T35" fmla="*/ 194 h 198"/>
                <a:gd name="T36" fmla="*/ 114 w 311"/>
                <a:gd name="T37" fmla="*/ 180 h 198"/>
                <a:gd name="T38" fmla="*/ 125 w 311"/>
                <a:gd name="T39" fmla="*/ 156 h 198"/>
                <a:gd name="T40" fmla="*/ 128 w 311"/>
                <a:gd name="T41" fmla="*/ 123 h 198"/>
                <a:gd name="T42" fmla="*/ 115 w 311"/>
                <a:gd name="T43" fmla="*/ 76 h 198"/>
                <a:gd name="T44" fmla="*/ 79 w 311"/>
                <a:gd name="T45" fmla="*/ 61 h 198"/>
                <a:gd name="T46" fmla="*/ 59 w 311"/>
                <a:gd name="T47" fmla="*/ 65 h 198"/>
                <a:gd name="T48" fmla="*/ 43 w 311"/>
                <a:gd name="T49" fmla="*/ 75 h 198"/>
                <a:gd name="T50" fmla="*/ 45 w 311"/>
                <a:gd name="T51" fmla="*/ 43 h 198"/>
                <a:gd name="T52" fmla="*/ 119 w 311"/>
                <a:gd name="T53" fmla="*/ 43 h 198"/>
                <a:gd name="T54" fmla="*/ 119 w 311"/>
                <a:gd name="T55" fmla="*/ 4 h 198"/>
                <a:gd name="T56" fmla="*/ 6 w 311"/>
                <a:gd name="T57" fmla="*/ 4 h 198"/>
                <a:gd name="T58" fmla="*/ 2 w 311"/>
                <a:gd name="T59" fmla="*/ 112 h 198"/>
                <a:gd name="T60" fmla="*/ 48 w 311"/>
                <a:gd name="T61" fmla="*/ 112 h 198"/>
                <a:gd name="T62" fmla="*/ 52 w 311"/>
                <a:gd name="T63" fmla="*/ 100 h 198"/>
                <a:gd name="T64" fmla="*/ 62 w 311"/>
                <a:gd name="T65" fmla="*/ 96 h 198"/>
                <a:gd name="T66" fmla="*/ 73 w 311"/>
                <a:gd name="T67" fmla="*/ 102 h 198"/>
                <a:gd name="T68" fmla="*/ 77 w 311"/>
                <a:gd name="T69" fmla="*/ 125 h 198"/>
                <a:gd name="T70" fmla="*/ 76 w 311"/>
                <a:gd name="T71" fmla="*/ 147 h 198"/>
                <a:gd name="T72" fmla="*/ 73 w 311"/>
                <a:gd name="T73" fmla="*/ 160 h 198"/>
                <a:gd name="T74" fmla="*/ 69 w 311"/>
                <a:gd name="T75" fmla="*/ 166 h 198"/>
                <a:gd name="T76" fmla="*/ 62 w 311"/>
                <a:gd name="T77" fmla="*/ 167 h 198"/>
                <a:gd name="T78" fmla="*/ 52 w 311"/>
                <a:gd name="T79" fmla="*/ 162 h 198"/>
                <a:gd name="T80" fmla="*/ 48 w 311"/>
                <a:gd name="T81" fmla="*/ 143 h 198"/>
                <a:gd name="T82" fmla="*/ 48 w 311"/>
                <a:gd name="T83" fmla="*/ 137 h 198"/>
                <a:gd name="T84" fmla="*/ 0 w 311"/>
                <a:gd name="T85" fmla="*/ 137 h 198"/>
                <a:gd name="T86" fmla="*/ 0 w 311"/>
                <a:gd name="T87" fmla="*/ 143 h 198"/>
                <a:gd name="T88" fmla="*/ 15 w 311"/>
                <a:gd name="T89" fmla="*/ 184 h 198"/>
                <a:gd name="T90" fmla="*/ 64 w 311"/>
                <a:gd name="T91"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1" h="198">
                  <a:moveTo>
                    <a:pt x="311" y="195"/>
                  </a:moveTo>
                  <a:cubicBezTo>
                    <a:pt x="311" y="0"/>
                    <a:pt x="311" y="0"/>
                    <a:pt x="311" y="0"/>
                  </a:cubicBezTo>
                  <a:cubicBezTo>
                    <a:pt x="274" y="0"/>
                    <a:pt x="274" y="0"/>
                    <a:pt x="274" y="0"/>
                  </a:cubicBezTo>
                  <a:cubicBezTo>
                    <a:pt x="272" y="6"/>
                    <a:pt x="270" y="11"/>
                    <a:pt x="268" y="15"/>
                  </a:cubicBezTo>
                  <a:cubicBezTo>
                    <a:pt x="265" y="19"/>
                    <a:pt x="262" y="22"/>
                    <a:pt x="258" y="24"/>
                  </a:cubicBezTo>
                  <a:cubicBezTo>
                    <a:pt x="254" y="26"/>
                    <a:pt x="249" y="28"/>
                    <a:pt x="243" y="29"/>
                  </a:cubicBezTo>
                  <a:cubicBezTo>
                    <a:pt x="238" y="30"/>
                    <a:pt x="231" y="31"/>
                    <a:pt x="223" y="31"/>
                  </a:cubicBezTo>
                  <a:cubicBezTo>
                    <a:pt x="223" y="62"/>
                    <a:pt x="223" y="62"/>
                    <a:pt x="223" y="62"/>
                  </a:cubicBezTo>
                  <a:cubicBezTo>
                    <a:pt x="260" y="62"/>
                    <a:pt x="260" y="62"/>
                    <a:pt x="260" y="62"/>
                  </a:cubicBezTo>
                  <a:cubicBezTo>
                    <a:pt x="260" y="195"/>
                    <a:pt x="260" y="195"/>
                    <a:pt x="260" y="195"/>
                  </a:cubicBezTo>
                  <a:cubicBezTo>
                    <a:pt x="311" y="195"/>
                    <a:pt x="311" y="195"/>
                    <a:pt x="311" y="195"/>
                  </a:cubicBezTo>
                  <a:close/>
                  <a:moveTo>
                    <a:pt x="197" y="195"/>
                  </a:moveTo>
                  <a:cubicBezTo>
                    <a:pt x="197" y="141"/>
                    <a:pt x="197" y="141"/>
                    <a:pt x="197" y="141"/>
                  </a:cubicBezTo>
                  <a:cubicBezTo>
                    <a:pt x="151" y="141"/>
                    <a:pt x="151" y="141"/>
                    <a:pt x="151" y="141"/>
                  </a:cubicBezTo>
                  <a:cubicBezTo>
                    <a:pt x="151" y="195"/>
                    <a:pt x="151" y="195"/>
                    <a:pt x="151" y="195"/>
                  </a:cubicBezTo>
                  <a:lnTo>
                    <a:pt x="197" y="195"/>
                  </a:lnTo>
                  <a:close/>
                  <a:moveTo>
                    <a:pt x="64" y="198"/>
                  </a:moveTo>
                  <a:cubicBezTo>
                    <a:pt x="76" y="198"/>
                    <a:pt x="86" y="197"/>
                    <a:pt x="94" y="194"/>
                  </a:cubicBezTo>
                  <a:cubicBezTo>
                    <a:pt x="103" y="191"/>
                    <a:pt x="109" y="186"/>
                    <a:pt x="114" y="180"/>
                  </a:cubicBezTo>
                  <a:cubicBezTo>
                    <a:pt x="119" y="174"/>
                    <a:pt x="123" y="166"/>
                    <a:pt x="125" y="156"/>
                  </a:cubicBezTo>
                  <a:cubicBezTo>
                    <a:pt x="127" y="147"/>
                    <a:pt x="128" y="136"/>
                    <a:pt x="128" y="123"/>
                  </a:cubicBezTo>
                  <a:cubicBezTo>
                    <a:pt x="128" y="102"/>
                    <a:pt x="124" y="86"/>
                    <a:pt x="115" y="76"/>
                  </a:cubicBezTo>
                  <a:cubicBezTo>
                    <a:pt x="107" y="66"/>
                    <a:pt x="95" y="61"/>
                    <a:pt x="79" y="61"/>
                  </a:cubicBezTo>
                  <a:cubicBezTo>
                    <a:pt x="72" y="61"/>
                    <a:pt x="65" y="62"/>
                    <a:pt x="59" y="65"/>
                  </a:cubicBezTo>
                  <a:cubicBezTo>
                    <a:pt x="53" y="68"/>
                    <a:pt x="48" y="71"/>
                    <a:pt x="43" y="75"/>
                  </a:cubicBezTo>
                  <a:cubicBezTo>
                    <a:pt x="45" y="43"/>
                    <a:pt x="45" y="43"/>
                    <a:pt x="45" y="43"/>
                  </a:cubicBezTo>
                  <a:cubicBezTo>
                    <a:pt x="119" y="43"/>
                    <a:pt x="119" y="43"/>
                    <a:pt x="119" y="43"/>
                  </a:cubicBezTo>
                  <a:cubicBezTo>
                    <a:pt x="119" y="4"/>
                    <a:pt x="119" y="4"/>
                    <a:pt x="119" y="4"/>
                  </a:cubicBezTo>
                  <a:cubicBezTo>
                    <a:pt x="6" y="4"/>
                    <a:pt x="6" y="4"/>
                    <a:pt x="6" y="4"/>
                  </a:cubicBezTo>
                  <a:cubicBezTo>
                    <a:pt x="2" y="112"/>
                    <a:pt x="2" y="112"/>
                    <a:pt x="2" y="112"/>
                  </a:cubicBezTo>
                  <a:cubicBezTo>
                    <a:pt x="48" y="112"/>
                    <a:pt x="48" y="112"/>
                    <a:pt x="48" y="112"/>
                  </a:cubicBezTo>
                  <a:cubicBezTo>
                    <a:pt x="48" y="106"/>
                    <a:pt x="49" y="102"/>
                    <a:pt x="52" y="100"/>
                  </a:cubicBezTo>
                  <a:cubicBezTo>
                    <a:pt x="55" y="97"/>
                    <a:pt x="58" y="96"/>
                    <a:pt x="62" y="96"/>
                  </a:cubicBezTo>
                  <a:cubicBezTo>
                    <a:pt x="67" y="96"/>
                    <a:pt x="71" y="98"/>
                    <a:pt x="73" y="102"/>
                  </a:cubicBezTo>
                  <a:cubicBezTo>
                    <a:pt x="75" y="106"/>
                    <a:pt x="77" y="114"/>
                    <a:pt x="77" y="125"/>
                  </a:cubicBezTo>
                  <a:cubicBezTo>
                    <a:pt x="77" y="134"/>
                    <a:pt x="76" y="142"/>
                    <a:pt x="76" y="147"/>
                  </a:cubicBezTo>
                  <a:cubicBezTo>
                    <a:pt x="75" y="153"/>
                    <a:pt x="74" y="157"/>
                    <a:pt x="73" y="160"/>
                  </a:cubicBezTo>
                  <a:cubicBezTo>
                    <a:pt x="72" y="163"/>
                    <a:pt x="70" y="165"/>
                    <a:pt x="69" y="166"/>
                  </a:cubicBezTo>
                  <a:cubicBezTo>
                    <a:pt x="67" y="167"/>
                    <a:pt x="65" y="167"/>
                    <a:pt x="62" y="167"/>
                  </a:cubicBezTo>
                  <a:cubicBezTo>
                    <a:pt x="58" y="167"/>
                    <a:pt x="54" y="165"/>
                    <a:pt x="52" y="162"/>
                  </a:cubicBezTo>
                  <a:cubicBezTo>
                    <a:pt x="49" y="159"/>
                    <a:pt x="48" y="152"/>
                    <a:pt x="48" y="143"/>
                  </a:cubicBezTo>
                  <a:cubicBezTo>
                    <a:pt x="48" y="137"/>
                    <a:pt x="48" y="137"/>
                    <a:pt x="48" y="137"/>
                  </a:cubicBezTo>
                  <a:cubicBezTo>
                    <a:pt x="0" y="137"/>
                    <a:pt x="0" y="137"/>
                    <a:pt x="0" y="137"/>
                  </a:cubicBezTo>
                  <a:cubicBezTo>
                    <a:pt x="0" y="143"/>
                    <a:pt x="0" y="143"/>
                    <a:pt x="0" y="143"/>
                  </a:cubicBezTo>
                  <a:cubicBezTo>
                    <a:pt x="0" y="161"/>
                    <a:pt x="5" y="174"/>
                    <a:pt x="15" y="184"/>
                  </a:cubicBezTo>
                  <a:cubicBezTo>
                    <a:pt x="25" y="193"/>
                    <a:pt x="42" y="198"/>
                    <a:pt x="64" y="19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0" name="Freeform 156">
              <a:extLst>
                <a:ext uri="{FF2B5EF4-FFF2-40B4-BE49-F238E27FC236}">
                  <a16:creationId xmlns="" xmlns:a16="http://schemas.microsoft.com/office/drawing/2014/main" id="{FFF69079-C06E-434B-A346-D8FA3A61D80A}"/>
                </a:ext>
              </a:extLst>
            </p:cNvPr>
            <p:cNvSpPr>
              <a:spLocks noEditPoints="1"/>
            </p:cNvSpPr>
            <p:nvPr/>
          </p:nvSpPr>
          <p:spPr bwMode="auto">
            <a:xfrm>
              <a:off x="5092700" y="4367213"/>
              <a:ext cx="114300" cy="206375"/>
            </a:xfrm>
            <a:custGeom>
              <a:avLst/>
              <a:gdLst>
                <a:gd name="T0" fmla="*/ 5 w 309"/>
                <a:gd name="T1" fmla="*/ 559 h 559"/>
                <a:gd name="T2" fmla="*/ 116 w 309"/>
                <a:gd name="T3" fmla="*/ 533 h 559"/>
                <a:gd name="T4" fmla="*/ 38 w 309"/>
                <a:gd name="T5" fmla="*/ 357 h 559"/>
                <a:gd name="T6" fmla="*/ 283 w 309"/>
                <a:gd name="T7" fmla="*/ 382 h 559"/>
                <a:gd name="T8" fmla="*/ 307 w 309"/>
                <a:gd name="T9" fmla="*/ 532 h 559"/>
                <a:gd name="T10" fmla="*/ 157 w 309"/>
                <a:gd name="T11" fmla="*/ 299 h 559"/>
                <a:gd name="T12" fmla="*/ 157 w 309"/>
                <a:gd name="T13" fmla="*/ 513 h 559"/>
                <a:gd name="T14" fmla="*/ 157 w 309"/>
                <a:gd name="T15" fmla="*/ 299 h 559"/>
                <a:gd name="T16" fmla="*/ 5 w 309"/>
                <a:gd name="T17" fmla="*/ 360 h 559"/>
                <a:gd name="T18" fmla="*/ 0 w 309"/>
                <a:gd name="T19" fmla="*/ 272 h 559"/>
                <a:gd name="T20" fmla="*/ 44 w 309"/>
                <a:gd name="T21" fmla="*/ 242 h 559"/>
                <a:gd name="T22" fmla="*/ 76 w 309"/>
                <a:gd name="T23" fmla="*/ 197 h 559"/>
                <a:gd name="T24" fmla="*/ 137 w 309"/>
                <a:gd name="T25" fmla="*/ 133 h 559"/>
                <a:gd name="T26" fmla="*/ 129 w 309"/>
                <a:gd name="T27" fmla="*/ 42 h 559"/>
                <a:gd name="T28" fmla="*/ 156 w 309"/>
                <a:gd name="T29" fmla="*/ 38 h 559"/>
                <a:gd name="T30" fmla="*/ 207 w 309"/>
                <a:gd name="T31" fmla="*/ 109 h 559"/>
                <a:gd name="T32" fmla="*/ 219 w 309"/>
                <a:gd name="T33" fmla="*/ 120 h 559"/>
                <a:gd name="T34" fmla="*/ 246 w 309"/>
                <a:gd name="T35" fmla="*/ 127 h 559"/>
                <a:gd name="T36" fmla="*/ 267 w 309"/>
                <a:gd name="T37" fmla="*/ 144 h 559"/>
                <a:gd name="T38" fmla="*/ 308 w 309"/>
                <a:gd name="T39" fmla="*/ 259 h 559"/>
                <a:gd name="T40" fmla="*/ 302 w 309"/>
                <a:gd name="T41" fmla="*/ 350 h 559"/>
                <a:gd name="T42" fmla="*/ 266 w 309"/>
                <a:gd name="T43" fmla="*/ 320 h 559"/>
                <a:gd name="T44" fmla="*/ 245 w 309"/>
                <a:gd name="T45" fmla="*/ 286 h 559"/>
                <a:gd name="T46" fmla="*/ 223 w 309"/>
                <a:gd name="T47" fmla="*/ 275 h 559"/>
                <a:gd name="T48" fmla="*/ 206 w 309"/>
                <a:gd name="T49" fmla="*/ 258 h 559"/>
                <a:gd name="T50" fmla="*/ 164 w 309"/>
                <a:gd name="T51" fmla="*/ 199 h 559"/>
                <a:gd name="T52" fmla="*/ 170 w 309"/>
                <a:gd name="T53" fmla="*/ 153 h 559"/>
                <a:gd name="T54" fmla="*/ 121 w 309"/>
                <a:gd name="T55" fmla="*/ 260 h 559"/>
                <a:gd name="T56" fmla="*/ 102 w 309"/>
                <a:gd name="T57" fmla="*/ 254 h 559"/>
                <a:gd name="T58" fmla="*/ 63 w 309"/>
                <a:gd name="T59" fmla="*/ 267 h 559"/>
                <a:gd name="T60" fmla="*/ 60 w 309"/>
                <a:gd name="T61" fmla="*/ 295 h 559"/>
                <a:gd name="T62" fmla="*/ 27 w 309"/>
                <a:gd name="T63" fmla="*/ 333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9" h="559">
                  <a:moveTo>
                    <a:pt x="307" y="559"/>
                  </a:moveTo>
                  <a:cubicBezTo>
                    <a:pt x="5" y="559"/>
                    <a:pt x="5" y="559"/>
                    <a:pt x="5" y="559"/>
                  </a:cubicBezTo>
                  <a:cubicBezTo>
                    <a:pt x="5" y="533"/>
                    <a:pt x="5" y="533"/>
                    <a:pt x="5" y="533"/>
                  </a:cubicBezTo>
                  <a:cubicBezTo>
                    <a:pt x="116" y="533"/>
                    <a:pt x="116" y="533"/>
                    <a:pt x="116" y="533"/>
                  </a:cubicBezTo>
                  <a:cubicBezTo>
                    <a:pt x="82" y="518"/>
                    <a:pt x="56" y="495"/>
                    <a:pt x="41" y="462"/>
                  </a:cubicBezTo>
                  <a:cubicBezTo>
                    <a:pt x="25" y="427"/>
                    <a:pt x="24" y="392"/>
                    <a:pt x="38" y="357"/>
                  </a:cubicBezTo>
                  <a:cubicBezTo>
                    <a:pt x="58" y="304"/>
                    <a:pt x="114" y="269"/>
                    <a:pt x="169" y="275"/>
                  </a:cubicBezTo>
                  <a:cubicBezTo>
                    <a:pt x="225" y="281"/>
                    <a:pt x="273" y="326"/>
                    <a:pt x="283" y="382"/>
                  </a:cubicBezTo>
                  <a:cubicBezTo>
                    <a:pt x="294" y="440"/>
                    <a:pt x="264" y="506"/>
                    <a:pt x="195" y="532"/>
                  </a:cubicBezTo>
                  <a:cubicBezTo>
                    <a:pt x="307" y="532"/>
                    <a:pt x="307" y="532"/>
                    <a:pt x="307" y="532"/>
                  </a:cubicBezTo>
                  <a:cubicBezTo>
                    <a:pt x="307" y="559"/>
                    <a:pt x="307" y="559"/>
                    <a:pt x="307" y="559"/>
                  </a:cubicBezTo>
                  <a:close/>
                  <a:moveTo>
                    <a:pt x="157" y="299"/>
                  </a:moveTo>
                  <a:cubicBezTo>
                    <a:pt x="100" y="299"/>
                    <a:pt x="52" y="346"/>
                    <a:pt x="52" y="404"/>
                  </a:cubicBezTo>
                  <a:cubicBezTo>
                    <a:pt x="52" y="470"/>
                    <a:pt x="102" y="513"/>
                    <a:pt x="157" y="513"/>
                  </a:cubicBezTo>
                  <a:cubicBezTo>
                    <a:pt x="215" y="513"/>
                    <a:pt x="262" y="465"/>
                    <a:pt x="262" y="406"/>
                  </a:cubicBezTo>
                  <a:cubicBezTo>
                    <a:pt x="262" y="348"/>
                    <a:pt x="214" y="299"/>
                    <a:pt x="157" y="299"/>
                  </a:cubicBezTo>
                  <a:close/>
                  <a:moveTo>
                    <a:pt x="17" y="418"/>
                  </a:moveTo>
                  <a:cubicBezTo>
                    <a:pt x="3" y="401"/>
                    <a:pt x="2" y="381"/>
                    <a:pt x="5" y="360"/>
                  </a:cubicBezTo>
                  <a:cubicBezTo>
                    <a:pt x="8" y="337"/>
                    <a:pt x="11" y="314"/>
                    <a:pt x="6" y="291"/>
                  </a:cubicBezTo>
                  <a:cubicBezTo>
                    <a:pt x="4" y="286"/>
                    <a:pt x="2" y="280"/>
                    <a:pt x="0" y="272"/>
                  </a:cubicBezTo>
                  <a:cubicBezTo>
                    <a:pt x="28" y="280"/>
                    <a:pt x="28" y="280"/>
                    <a:pt x="28" y="280"/>
                  </a:cubicBezTo>
                  <a:cubicBezTo>
                    <a:pt x="44" y="242"/>
                    <a:pt x="44" y="242"/>
                    <a:pt x="44" y="242"/>
                  </a:cubicBezTo>
                  <a:cubicBezTo>
                    <a:pt x="53" y="219"/>
                    <a:pt x="51" y="195"/>
                    <a:pt x="44" y="170"/>
                  </a:cubicBezTo>
                  <a:cubicBezTo>
                    <a:pt x="76" y="197"/>
                    <a:pt x="76" y="197"/>
                    <a:pt x="76" y="197"/>
                  </a:cubicBezTo>
                  <a:cubicBezTo>
                    <a:pt x="95" y="164"/>
                    <a:pt x="103" y="129"/>
                    <a:pt x="85" y="90"/>
                  </a:cubicBezTo>
                  <a:cubicBezTo>
                    <a:pt x="108" y="99"/>
                    <a:pt x="123" y="114"/>
                    <a:pt x="137" y="133"/>
                  </a:cubicBezTo>
                  <a:cubicBezTo>
                    <a:pt x="142" y="116"/>
                    <a:pt x="139" y="101"/>
                    <a:pt x="136" y="87"/>
                  </a:cubicBezTo>
                  <a:cubicBezTo>
                    <a:pt x="133" y="72"/>
                    <a:pt x="130" y="57"/>
                    <a:pt x="129" y="42"/>
                  </a:cubicBezTo>
                  <a:cubicBezTo>
                    <a:pt x="129" y="25"/>
                    <a:pt x="135" y="10"/>
                    <a:pt x="147" y="0"/>
                  </a:cubicBezTo>
                  <a:cubicBezTo>
                    <a:pt x="150" y="12"/>
                    <a:pt x="151" y="26"/>
                    <a:pt x="156" y="38"/>
                  </a:cubicBezTo>
                  <a:cubicBezTo>
                    <a:pt x="160" y="48"/>
                    <a:pt x="168" y="56"/>
                    <a:pt x="174" y="65"/>
                  </a:cubicBezTo>
                  <a:cubicBezTo>
                    <a:pt x="207" y="109"/>
                    <a:pt x="207" y="109"/>
                    <a:pt x="207" y="109"/>
                  </a:cubicBezTo>
                  <a:cubicBezTo>
                    <a:pt x="210" y="113"/>
                    <a:pt x="213" y="117"/>
                    <a:pt x="216" y="122"/>
                  </a:cubicBezTo>
                  <a:cubicBezTo>
                    <a:pt x="219" y="120"/>
                    <a:pt x="219" y="120"/>
                    <a:pt x="219" y="120"/>
                  </a:cubicBezTo>
                  <a:cubicBezTo>
                    <a:pt x="215" y="92"/>
                    <a:pt x="215" y="92"/>
                    <a:pt x="215" y="92"/>
                  </a:cubicBezTo>
                  <a:cubicBezTo>
                    <a:pt x="225" y="97"/>
                    <a:pt x="238" y="110"/>
                    <a:pt x="246" y="127"/>
                  </a:cubicBezTo>
                  <a:cubicBezTo>
                    <a:pt x="252" y="142"/>
                    <a:pt x="257" y="157"/>
                    <a:pt x="262" y="174"/>
                  </a:cubicBezTo>
                  <a:cubicBezTo>
                    <a:pt x="267" y="144"/>
                    <a:pt x="267" y="144"/>
                    <a:pt x="267" y="144"/>
                  </a:cubicBezTo>
                  <a:cubicBezTo>
                    <a:pt x="293" y="183"/>
                    <a:pt x="287" y="225"/>
                    <a:pt x="280" y="267"/>
                  </a:cubicBezTo>
                  <a:cubicBezTo>
                    <a:pt x="308" y="259"/>
                    <a:pt x="308" y="259"/>
                    <a:pt x="308" y="259"/>
                  </a:cubicBezTo>
                  <a:cubicBezTo>
                    <a:pt x="309" y="261"/>
                    <a:pt x="309" y="261"/>
                    <a:pt x="309" y="261"/>
                  </a:cubicBezTo>
                  <a:cubicBezTo>
                    <a:pt x="290" y="289"/>
                    <a:pt x="297" y="320"/>
                    <a:pt x="302" y="350"/>
                  </a:cubicBezTo>
                  <a:cubicBezTo>
                    <a:pt x="304" y="366"/>
                    <a:pt x="304" y="402"/>
                    <a:pt x="296" y="412"/>
                  </a:cubicBezTo>
                  <a:cubicBezTo>
                    <a:pt x="299" y="376"/>
                    <a:pt x="284" y="347"/>
                    <a:pt x="266" y="320"/>
                  </a:cubicBezTo>
                  <a:cubicBezTo>
                    <a:pt x="257" y="307"/>
                    <a:pt x="254" y="293"/>
                    <a:pt x="257" y="276"/>
                  </a:cubicBezTo>
                  <a:cubicBezTo>
                    <a:pt x="245" y="286"/>
                    <a:pt x="245" y="286"/>
                    <a:pt x="245" y="286"/>
                  </a:cubicBezTo>
                  <a:cubicBezTo>
                    <a:pt x="236" y="293"/>
                    <a:pt x="230" y="293"/>
                    <a:pt x="224" y="284"/>
                  </a:cubicBezTo>
                  <a:cubicBezTo>
                    <a:pt x="223" y="282"/>
                    <a:pt x="222" y="278"/>
                    <a:pt x="223" y="275"/>
                  </a:cubicBezTo>
                  <a:cubicBezTo>
                    <a:pt x="228" y="260"/>
                    <a:pt x="225" y="247"/>
                    <a:pt x="216" y="234"/>
                  </a:cubicBezTo>
                  <a:cubicBezTo>
                    <a:pt x="213" y="242"/>
                    <a:pt x="210" y="251"/>
                    <a:pt x="206" y="258"/>
                  </a:cubicBezTo>
                  <a:cubicBezTo>
                    <a:pt x="202" y="265"/>
                    <a:pt x="196" y="271"/>
                    <a:pt x="186" y="273"/>
                  </a:cubicBezTo>
                  <a:cubicBezTo>
                    <a:pt x="190" y="245"/>
                    <a:pt x="172" y="224"/>
                    <a:pt x="164" y="199"/>
                  </a:cubicBezTo>
                  <a:cubicBezTo>
                    <a:pt x="178" y="203"/>
                    <a:pt x="178" y="203"/>
                    <a:pt x="178" y="203"/>
                  </a:cubicBezTo>
                  <a:cubicBezTo>
                    <a:pt x="170" y="153"/>
                    <a:pt x="170" y="153"/>
                    <a:pt x="170" y="153"/>
                  </a:cubicBezTo>
                  <a:cubicBezTo>
                    <a:pt x="136" y="180"/>
                    <a:pt x="127" y="231"/>
                    <a:pt x="151" y="266"/>
                  </a:cubicBezTo>
                  <a:cubicBezTo>
                    <a:pt x="140" y="268"/>
                    <a:pt x="128" y="270"/>
                    <a:pt x="121" y="260"/>
                  </a:cubicBezTo>
                  <a:cubicBezTo>
                    <a:pt x="114" y="252"/>
                    <a:pt x="112" y="241"/>
                    <a:pt x="108" y="230"/>
                  </a:cubicBezTo>
                  <a:cubicBezTo>
                    <a:pt x="101" y="237"/>
                    <a:pt x="102" y="245"/>
                    <a:pt x="102" y="254"/>
                  </a:cubicBezTo>
                  <a:cubicBezTo>
                    <a:pt x="101" y="275"/>
                    <a:pt x="95" y="284"/>
                    <a:pt x="74" y="292"/>
                  </a:cubicBezTo>
                  <a:cubicBezTo>
                    <a:pt x="63" y="267"/>
                    <a:pt x="63" y="267"/>
                    <a:pt x="63" y="267"/>
                  </a:cubicBezTo>
                  <a:cubicBezTo>
                    <a:pt x="60" y="267"/>
                    <a:pt x="60" y="267"/>
                    <a:pt x="60" y="267"/>
                  </a:cubicBezTo>
                  <a:cubicBezTo>
                    <a:pt x="60" y="276"/>
                    <a:pt x="59" y="286"/>
                    <a:pt x="60" y="295"/>
                  </a:cubicBezTo>
                  <a:cubicBezTo>
                    <a:pt x="60" y="306"/>
                    <a:pt x="58" y="316"/>
                    <a:pt x="49" y="323"/>
                  </a:cubicBezTo>
                  <a:cubicBezTo>
                    <a:pt x="43" y="327"/>
                    <a:pt x="36" y="329"/>
                    <a:pt x="27" y="333"/>
                  </a:cubicBezTo>
                  <a:cubicBezTo>
                    <a:pt x="17" y="418"/>
                    <a:pt x="17" y="418"/>
                    <a:pt x="17" y="418"/>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1" name="Freeform 157">
              <a:extLst>
                <a:ext uri="{FF2B5EF4-FFF2-40B4-BE49-F238E27FC236}">
                  <a16:creationId xmlns="" xmlns:a16="http://schemas.microsoft.com/office/drawing/2014/main" id="{8FD775CB-A726-41B4-892C-D3FC677328EE}"/>
                </a:ext>
              </a:extLst>
            </p:cNvPr>
            <p:cNvSpPr>
              <a:spLocks/>
            </p:cNvSpPr>
            <p:nvPr/>
          </p:nvSpPr>
          <p:spPr bwMode="auto">
            <a:xfrm>
              <a:off x="4149725" y="3835400"/>
              <a:ext cx="960438" cy="479425"/>
            </a:xfrm>
            <a:custGeom>
              <a:avLst/>
              <a:gdLst>
                <a:gd name="T0" fmla="*/ 306 w 605"/>
                <a:gd name="T1" fmla="*/ 0 h 302"/>
                <a:gd name="T2" fmla="*/ 605 w 605"/>
                <a:gd name="T3" fmla="*/ 302 h 302"/>
                <a:gd name="T4" fmla="*/ 0 w 605"/>
                <a:gd name="T5" fmla="*/ 302 h 302"/>
                <a:gd name="T6" fmla="*/ 306 w 605"/>
                <a:gd name="T7" fmla="*/ 0 h 302"/>
              </a:gdLst>
              <a:ahLst/>
              <a:cxnLst>
                <a:cxn ang="0">
                  <a:pos x="T0" y="T1"/>
                </a:cxn>
                <a:cxn ang="0">
                  <a:pos x="T2" y="T3"/>
                </a:cxn>
                <a:cxn ang="0">
                  <a:pos x="T4" y="T5"/>
                </a:cxn>
                <a:cxn ang="0">
                  <a:pos x="T6" y="T7"/>
                </a:cxn>
              </a:cxnLst>
              <a:rect l="0" t="0" r="r" b="b"/>
              <a:pathLst>
                <a:path w="605" h="302">
                  <a:moveTo>
                    <a:pt x="306" y="0"/>
                  </a:moveTo>
                  <a:lnTo>
                    <a:pt x="605" y="302"/>
                  </a:lnTo>
                  <a:lnTo>
                    <a:pt x="0" y="302"/>
                  </a:lnTo>
                  <a:lnTo>
                    <a:pt x="30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2" name="Freeform 158">
              <a:extLst>
                <a:ext uri="{FF2B5EF4-FFF2-40B4-BE49-F238E27FC236}">
                  <a16:creationId xmlns="" xmlns:a16="http://schemas.microsoft.com/office/drawing/2014/main" id="{426B971D-55D0-45C5-8559-43DBA6270A03}"/>
                </a:ext>
              </a:extLst>
            </p:cNvPr>
            <p:cNvSpPr>
              <a:spLocks/>
            </p:cNvSpPr>
            <p:nvPr/>
          </p:nvSpPr>
          <p:spPr bwMode="auto">
            <a:xfrm>
              <a:off x="4149725" y="4310063"/>
              <a:ext cx="963613" cy="474663"/>
            </a:xfrm>
            <a:custGeom>
              <a:avLst/>
              <a:gdLst>
                <a:gd name="T0" fmla="*/ 0 w 607"/>
                <a:gd name="T1" fmla="*/ 0 h 299"/>
                <a:gd name="T2" fmla="*/ 607 w 607"/>
                <a:gd name="T3" fmla="*/ 0 h 299"/>
                <a:gd name="T4" fmla="*/ 303 w 607"/>
                <a:gd name="T5" fmla="*/ 299 h 299"/>
                <a:gd name="T6" fmla="*/ 0 w 607"/>
                <a:gd name="T7" fmla="*/ 0 h 299"/>
              </a:gdLst>
              <a:ahLst/>
              <a:cxnLst>
                <a:cxn ang="0">
                  <a:pos x="T0" y="T1"/>
                </a:cxn>
                <a:cxn ang="0">
                  <a:pos x="T2" y="T3"/>
                </a:cxn>
                <a:cxn ang="0">
                  <a:pos x="T4" y="T5"/>
                </a:cxn>
                <a:cxn ang="0">
                  <a:pos x="T6" y="T7"/>
                </a:cxn>
              </a:cxnLst>
              <a:rect l="0" t="0" r="r" b="b"/>
              <a:pathLst>
                <a:path w="607" h="299">
                  <a:moveTo>
                    <a:pt x="0" y="0"/>
                  </a:moveTo>
                  <a:lnTo>
                    <a:pt x="607" y="0"/>
                  </a:lnTo>
                  <a:lnTo>
                    <a:pt x="303" y="299"/>
                  </a:lnTo>
                  <a:lnTo>
                    <a:pt x="0"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3" name="Rectangle 159">
              <a:extLst>
                <a:ext uri="{FF2B5EF4-FFF2-40B4-BE49-F238E27FC236}">
                  <a16:creationId xmlns="" xmlns:a16="http://schemas.microsoft.com/office/drawing/2014/main" id="{CC5C304D-3C1B-449F-BACC-9E888514A26E}"/>
                </a:ext>
              </a:extLst>
            </p:cNvPr>
            <p:cNvSpPr>
              <a:spLocks noChangeArrowheads="1"/>
            </p:cNvSpPr>
            <p:nvPr/>
          </p:nvSpPr>
          <p:spPr bwMode="auto">
            <a:xfrm>
              <a:off x="4545013" y="4148138"/>
              <a:ext cx="160338"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4" name="Freeform 160">
              <a:extLst>
                <a:ext uri="{FF2B5EF4-FFF2-40B4-BE49-F238E27FC236}">
                  <a16:creationId xmlns="" xmlns:a16="http://schemas.microsoft.com/office/drawing/2014/main" id="{C005DC67-A386-47F8-BE17-40EB9C72CDBD}"/>
                </a:ext>
              </a:extLst>
            </p:cNvPr>
            <p:cNvSpPr>
              <a:spLocks noEditPoints="1"/>
            </p:cNvSpPr>
            <p:nvPr/>
          </p:nvSpPr>
          <p:spPr bwMode="auto">
            <a:xfrm>
              <a:off x="4530725" y="3881438"/>
              <a:ext cx="190500" cy="250825"/>
            </a:xfrm>
            <a:custGeom>
              <a:avLst/>
              <a:gdLst>
                <a:gd name="T0" fmla="*/ 324 w 522"/>
                <a:gd name="T1" fmla="*/ 676 h 684"/>
                <a:gd name="T2" fmla="*/ 315 w 522"/>
                <a:gd name="T3" fmla="*/ 659 h 684"/>
                <a:gd name="T4" fmla="*/ 377 w 522"/>
                <a:gd name="T5" fmla="*/ 522 h 684"/>
                <a:gd name="T6" fmla="*/ 321 w 522"/>
                <a:gd name="T7" fmla="*/ 566 h 684"/>
                <a:gd name="T8" fmla="*/ 325 w 522"/>
                <a:gd name="T9" fmla="*/ 544 h 684"/>
                <a:gd name="T10" fmla="*/ 301 w 522"/>
                <a:gd name="T11" fmla="*/ 524 h 684"/>
                <a:gd name="T12" fmla="*/ 289 w 522"/>
                <a:gd name="T13" fmla="*/ 514 h 684"/>
                <a:gd name="T14" fmla="*/ 262 w 522"/>
                <a:gd name="T15" fmla="*/ 349 h 684"/>
                <a:gd name="T16" fmla="*/ 268 w 522"/>
                <a:gd name="T17" fmla="*/ 464 h 684"/>
                <a:gd name="T18" fmla="*/ 239 w 522"/>
                <a:gd name="T19" fmla="*/ 469 h 684"/>
                <a:gd name="T20" fmla="*/ 224 w 522"/>
                <a:gd name="T21" fmla="*/ 415 h 684"/>
                <a:gd name="T22" fmla="*/ 206 w 522"/>
                <a:gd name="T23" fmla="*/ 486 h 684"/>
                <a:gd name="T24" fmla="*/ 203 w 522"/>
                <a:gd name="T25" fmla="*/ 552 h 684"/>
                <a:gd name="T26" fmla="*/ 163 w 522"/>
                <a:gd name="T27" fmla="*/ 466 h 684"/>
                <a:gd name="T28" fmla="*/ 159 w 522"/>
                <a:gd name="T29" fmla="*/ 520 h 684"/>
                <a:gd name="T30" fmla="*/ 111 w 522"/>
                <a:gd name="T31" fmla="*/ 528 h 684"/>
                <a:gd name="T32" fmla="*/ 167 w 522"/>
                <a:gd name="T33" fmla="*/ 617 h 684"/>
                <a:gd name="T34" fmla="*/ 172 w 522"/>
                <a:gd name="T35" fmla="*/ 672 h 684"/>
                <a:gd name="T36" fmla="*/ 22 w 522"/>
                <a:gd name="T37" fmla="*/ 438 h 684"/>
                <a:gd name="T38" fmla="*/ 4 w 522"/>
                <a:gd name="T39" fmla="*/ 385 h 684"/>
                <a:gd name="T40" fmla="*/ 62 w 522"/>
                <a:gd name="T41" fmla="*/ 423 h 684"/>
                <a:gd name="T42" fmla="*/ 83 w 522"/>
                <a:gd name="T43" fmla="*/ 284 h 684"/>
                <a:gd name="T44" fmla="*/ 150 w 522"/>
                <a:gd name="T45" fmla="*/ 338 h 684"/>
                <a:gd name="T46" fmla="*/ 175 w 522"/>
                <a:gd name="T47" fmla="*/ 237 h 684"/>
                <a:gd name="T48" fmla="*/ 146 w 522"/>
                <a:gd name="T49" fmla="*/ 173 h 684"/>
                <a:gd name="T50" fmla="*/ 158 w 522"/>
                <a:gd name="T51" fmla="*/ 159 h 684"/>
                <a:gd name="T52" fmla="*/ 257 w 522"/>
                <a:gd name="T53" fmla="*/ 230 h 684"/>
                <a:gd name="T54" fmla="*/ 243 w 522"/>
                <a:gd name="T55" fmla="*/ 39 h 684"/>
                <a:gd name="T56" fmla="*/ 275 w 522"/>
                <a:gd name="T57" fmla="*/ 3 h 684"/>
                <a:gd name="T58" fmla="*/ 314 w 522"/>
                <a:gd name="T59" fmla="*/ 164 h 684"/>
                <a:gd name="T60" fmla="*/ 323 w 522"/>
                <a:gd name="T61" fmla="*/ 329 h 684"/>
                <a:gd name="T62" fmla="*/ 367 w 522"/>
                <a:gd name="T63" fmla="*/ 224 h 684"/>
                <a:gd name="T64" fmla="*/ 391 w 522"/>
                <a:gd name="T65" fmla="*/ 218 h 684"/>
                <a:gd name="T66" fmla="*/ 390 w 522"/>
                <a:gd name="T67" fmla="*/ 393 h 684"/>
                <a:gd name="T68" fmla="*/ 403 w 522"/>
                <a:gd name="T69" fmla="*/ 403 h 684"/>
                <a:gd name="T70" fmla="*/ 476 w 522"/>
                <a:gd name="T71" fmla="*/ 302 h 684"/>
                <a:gd name="T72" fmla="*/ 490 w 522"/>
                <a:gd name="T73" fmla="*/ 380 h 684"/>
                <a:gd name="T74" fmla="*/ 455 w 522"/>
                <a:gd name="T75" fmla="*/ 495 h 684"/>
                <a:gd name="T76" fmla="*/ 502 w 522"/>
                <a:gd name="T77" fmla="*/ 443 h 684"/>
                <a:gd name="T78" fmla="*/ 482 w 522"/>
                <a:gd name="T79" fmla="*/ 578 h 684"/>
                <a:gd name="T80" fmla="*/ 272 w 522"/>
                <a:gd name="T81" fmla="*/ 291 h 684"/>
                <a:gd name="T82" fmla="*/ 302 w 522"/>
                <a:gd name="T83" fmla="*/ 295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2" h="684">
                  <a:moveTo>
                    <a:pt x="482" y="578"/>
                  </a:moveTo>
                  <a:cubicBezTo>
                    <a:pt x="443" y="630"/>
                    <a:pt x="389" y="662"/>
                    <a:pt x="324" y="676"/>
                  </a:cubicBezTo>
                  <a:cubicBezTo>
                    <a:pt x="317" y="677"/>
                    <a:pt x="307" y="684"/>
                    <a:pt x="302" y="675"/>
                  </a:cubicBezTo>
                  <a:cubicBezTo>
                    <a:pt x="299" y="668"/>
                    <a:pt x="310" y="664"/>
                    <a:pt x="315" y="659"/>
                  </a:cubicBezTo>
                  <a:cubicBezTo>
                    <a:pt x="351" y="628"/>
                    <a:pt x="369" y="587"/>
                    <a:pt x="377" y="541"/>
                  </a:cubicBezTo>
                  <a:cubicBezTo>
                    <a:pt x="378" y="535"/>
                    <a:pt x="380" y="528"/>
                    <a:pt x="377" y="522"/>
                  </a:cubicBezTo>
                  <a:cubicBezTo>
                    <a:pt x="336" y="561"/>
                    <a:pt x="336" y="561"/>
                    <a:pt x="336" y="561"/>
                  </a:cubicBezTo>
                  <a:cubicBezTo>
                    <a:pt x="332" y="564"/>
                    <a:pt x="327" y="571"/>
                    <a:pt x="321" y="566"/>
                  </a:cubicBezTo>
                  <a:cubicBezTo>
                    <a:pt x="316" y="562"/>
                    <a:pt x="321" y="556"/>
                    <a:pt x="322" y="551"/>
                  </a:cubicBezTo>
                  <a:cubicBezTo>
                    <a:pt x="323" y="548"/>
                    <a:pt x="324" y="546"/>
                    <a:pt x="325" y="544"/>
                  </a:cubicBezTo>
                  <a:cubicBezTo>
                    <a:pt x="329" y="532"/>
                    <a:pt x="336" y="517"/>
                    <a:pt x="326" y="510"/>
                  </a:cubicBezTo>
                  <a:cubicBezTo>
                    <a:pt x="317" y="502"/>
                    <a:pt x="310" y="518"/>
                    <a:pt x="301" y="524"/>
                  </a:cubicBezTo>
                  <a:cubicBezTo>
                    <a:pt x="297" y="527"/>
                    <a:pt x="293" y="533"/>
                    <a:pt x="288" y="530"/>
                  </a:cubicBezTo>
                  <a:cubicBezTo>
                    <a:pt x="281" y="525"/>
                    <a:pt x="287" y="519"/>
                    <a:pt x="289" y="514"/>
                  </a:cubicBezTo>
                  <a:cubicBezTo>
                    <a:pt x="308" y="466"/>
                    <a:pt x="308" y="419"/>
                    <a:pt x="287" y="372"/>
                  </a:cubicBezTo>
                  <a:cubicBezTo>
                    <a:pt x="282" y="361"/>
                    <a:pt x="276" y="344"/>
                    <a:pt x="262" y="349"/>
                  </a:cubicBezTo>
                  <a:cubicBezTo>
                    <a:pt x="250" y="353"/>
                    <a:pt x="256" y="370"/>
                    <a:pt x="259" y="381"/>
                  </a:cubicBezTo>
                  <a:cubicBezTo>
                    <a:pt x="265" y="409"/>
                    <a:pt x="273" y="436"/>
                    <a:pt x="268" y="464"/>
                  </a:cubicBezTo>
                  <a:cubicBezTo>
                    <a:pt x="267" y="472"/>
                    <a:pt x="267" y="482"/>
                    <a:pt x="257" y="484"/>
                  </a:cubicBezTo>
                  <a:cubicBezTo>
                    <a:pt x="247" y="486"/>
                    <a:pt x="243" y="476"/>
                    <a:pt x="239" y="469"/>
                  </a:cubicBezTo>
                  <a:cubicBezTo>
                    <a:pt x="233" y="456"/>
                    <a:pt x="231" y="442"/>
                    <a:pt x="230" y="428"/>
                  </a:cubicBezTo>
                  <a:cubicBezTo>
                    <a:pt x="229" y="423"/>
                    <a:pt x="231" y="416"/>
                    <a:pt x="224" y="415"/>
                  </a:cubicBezTo>
                  <a:cubicBezTo>
                    <a:pt x="217" y="413"/>
                    <a:pt x="213" y="420"/>
                    <a:pt x="211" y="425"/>
                  </a:cubicBezTo>
                  <a:cubicBezTo>
                    <a:pt x="204" y="445"/>
                    <a:pt x="202" y="465"/>
                    <a:pt x="206" y="486"/>
                  </a:cubicBezTo>
                  <a:cubicBezTo>
                    <a:pt x="223" y="574"/>
                    <a:pt x="223" y="574"/>
                    <a:pt x="223" y="574"/>
                  </a:cubicBezTo>
                  <a:cubicBezTo>
                    <a:pt x="208" y="571"/>
                    <a:pt x="206" y="560"/>
                    <a:pt x="203" y="552"/>
                  </a:cubicBezTo>
                  <a:cubicBezTo>
                    <a:pt x="194" y="528"/>
                    <a:pt x="186" y="504"/>
                    <a:pt x="178" y="480"/>
                  </a:cubicBezTo>
                  <a:cubicBezTo>
                    <a:pt x="175" y="474"/>
                    <a:pt x="172" y="464"/>
                    <a:pt x="163" y="466"/>
                  </a:cubicBezTo>
                  <a:cubicBezTo>
                    <a:pt x="154" y="468"/>
                    <a:pt x="156" y="477"/>
                    <a:pt x="156" y="484"/>
                  </a:cubicBezTo>
                  <a:cubicBezTo>
                    <a:pt x="156" y="496"/>
                    <a:pt x="158" y="508"/>
                    <a:pt x="159" y="520"/>
                  </a:cubicBezTo>
                  <a:cubicBezTo>
                    <a:pt x="160" y="533"/>
                    <a:pt x="157" y="538"/>
                    <a:pt x="143" y="532"/>
                  </a:cubicBezTo>
                  <a:cubicBezTo>
                    <a:pt x="133" y="528"/>
                    <a:pt x="119" y="516"/>
                    <a:pt x="111" y="528"/>
                  </a:cubicBezTo>
                  <a:cubicBezTo>
                    <a:pt x="104" y="538"/>
                    <a:pt x="119" y="547"/>
                    <a:pt x="126" y="556"/>
                  </a:cubicBezTo>
                  <a:cubicBezTo>
                    <a:pt x="141" y="575"/>
                    <a:pt x="156" y="595"/>
                    <a:pt x="167" y="617"/>
                  </a:cubicBezTo>
                  <a:cubicBezTo>
                    <a:pt x="179" y="642"/>
                    <a:pt x="195" y="663"/>
                    <a:pt x="228" y="675"/>
                  </a:cubicBezTo>
                  <a:cubicBezTo>
                    <a:pt x="204" y="683"/>
                    <a:pt x="188" y="677"/>
                    <a:pt x="172" y="672"/>
                  </a:cubicBezTo>
                  <a:cubicBezTo>
                    <a:pt x="98" y="647"/>
                    <a:pt x="56" y="593"/>
                    <a:pt x="38" y="518"/>
                  </a:cubicBezTo>
                  <a:cubicBezTo>
                    <a:pt x="32" y="492"/>
                    <a:pt x="28" y="465"/>
                    <a:pt x="22" y="438"/>
                  </a:cubicBezTo>
                  <a:cubicBezTo>
                    <a:pt x="19" y="423"/>
                    <a:pt x="14" y="409"/>
                    <a:pt x="5" y="396"/>
                  </a:cubicBezTo>
                  <a:cubicBezTo>
                    <a:pt x="3" y="392"/>
                    <a:pt x="0" y="388"/>
                    <a:pt x="4" y="385"/>
                  </a:cubicBezTo>
                  <a:cubicBezTo>
                    <a:pt x="7" y="381"/>
                    <a:pt x="11" y="384"/>
                    <a:pt x="14" y="386"/>
                  </a:cubicBezTo>
                  <a:cubicBezTo>
                    <a:pt x="31" y="397"/>
                    <a:pt x="48" y="408"/>
                    <a:pt x="62" y="423"/>
                  </a:cubicBezTo>
                  <a:cubicBezTo>
                    <a:pt x="77" y="439"/>
                    <a:pt x="77" y="439"/>
                    <a:pt x="84" y="417"/>
                  </a:cubicBezTo>
                  <a:cubicBezTo>
                    <a:pt x="103" y="357"/>
                    <a:pt x="103" y="348"/>
                    <a:pt x="83" y="284"/>
                  </a:cubicBezTo>
                  <a:cubicBezTo>
                    <a:pt x="100" y="287"/>
                    <a:pt x="109" y="299"/>
                    <a:pt x="120" y="309"/>
                  </a:cubicBezTo>
                  <a:cubicBezTo>
                    <a:pt x="130" y="319"/>
                    <a:pt x="138" y="341"/>
                    <a:pt x="150" y="338"/>
                  </a:cubicBezTo>
                  <a:cubicBezTo>
                    <a:pt x="165" y="333"/>
                    <a:pt x="161" y="310"/>
                    <a:pt x="164" y="295"/>
                  </a:cubicBezTo>
                  <a:cubicBezTo>
                    <a:pt x="169" y="276"/>
                    <a:pt x="175" y="257"/>
                    <a:pt x="175" y="237"/>
                  </a:cubicBezTo>
                  <a:cubicBezTo>
                    <a:pt x="174" y="214"/>
                    <a:pt x="168" y="195"/>
                    <a:pt x="151" y="179"/>
                  </a:cubicBezTo>
                  <a:cubicBezTo>
                    <a:pt x="149" y="177"/>
                    <a:pt x="147" y="175"/>
                    <a:pt x="146" y="173"/>
                  </a:cubicBezTo>
                  <a:cubicBezTo>
                    <a:pt x="140" y="165"/>
                    <a:pt x="130" y="155"/>
                    <a:pt x="138" y="148"/>
                  </a:cubicBezTo>
                  <a:cubicBezTo>
                    <a:pt x="145" y="141"/>
                    <a:pt x="152" y="154"/>
                    <a:pt x="158" y="159"/>
                  </a:cubicBezTo>
                  <a:cubicBezTo>
                    <a:pt x="186" y="185"/>
                    <a:pt x="219" y="205"/>
                    <a:pt x="244" y="234"/>
                  </a:cubicBezTo>
                  <a:cubicBezTo>
                    <a:pt x="252" y="243"/>
                    <a:pt x="255" y="237"/>
                    <a:pt x="257" y="230"/>
                  </a:cubicBezTo>
                  <a:cubicBezTo>
                    <a:pt x="260" y="211"/>
                    <a:pt x="254" y="194"/>
                    <a:pt x="247" y="177"/>
                  </a:cubicBezTo>
                  <a:cubicBezTo>
                    <a:pt x="227" y="132"/>
                    <a:pt x="226" y="86"/>
                    <a:pt x="243" y="39"/>
                  </a:cubicBezTo>
                  <a:cubicBezTo>
                    <a:pt x="248" y="27"/>
                    <a:pt x="254" y="15"/>
                    <a:pt x="265" y="6"/>
                  </a:cubicBezTo>
                  <a:cubicBezTo>
                    <a:pt x="268" y="4"/>
                    <a:pt x="271" y="0"/>
                    <a:pt x="275" y="3"/>
                  </a:cubicBezTo>
                  <a:cubicBezTo>
                    <a:pt x="279" y="5"/>
                    <a:pt x="278" y="8"/>
                    <a:pt x="277" y="12"/>
                  </a:cubicBezTo>
                  <a:cubicBezTo>
                    <a:pt x="270" y="67"/>
                    <a:pt x="287" y="117"/>
                    <a:pt x="314" y="164"/>
                  </a:cubicBezTo>
                  <a:cubicBezTo>
                    <a:pt x="340" y="210"/>
                    <a:pt x="338" y="257"/>
                    <a:pt x="324" y="305"/>
                  </a:cubicBezTo>
                  <a:cubicBezTo>
                    <a:pt x="321" y="313"/>
                    <a:pt x="315" y="325"/>
                    <a:pt x="323" y="329"/>
                  </a:cubicBezTo>
                  <a:cubicBezTo>
                    <a:pt x="332" y="333"/>
                    <a:pt x="337" y="321"/>
                    <a:pt x="342" y="315"/>
                  </a:cubicBezTo>
                  <a:cubicBezTo>
                    <a:pt x="362" y="288"/>
                    <a:pt x="367" y="256"/>
                    <a:pt x="367" y="224"/>
                  </a:cubicBezTo>
                  <a:cubicBezTo>
                    <a:pt x="367" y="216"/>
                    <a:pt x="364" y="205"/>
                    <a:pt x="372" y="202"/>
                  </a:cubicBezTo>
                  <a:cubicBezTo>
                    <a:pt x="382" y="200"/>
                    <a:pt x="386" y="211"/>
                    <a:pt x="391" y="218"/>
                  </a:cubicBezTo>
                  <a:cubicBezTo>
                    <a:pt x="410" y="250"/>
                    <a:pt x="411" y="286"/>
                    <a:pt x="406" y="321"/>
                  </a:cubicBezTo>
                  <a:cubicBezTo>
                    <a:pt x="403" y="346"/>
                    <a:pt x="398" y="370"/>
                    <a:pt x="390" y="393"/>
                  </a:cubicBezTo>
                  <a:cubicBezTo>
                    <a:pt x="389" y="398"/>
                    <a:pt x="386" y="403"/>
                    <a:pt x="390" y="406"/>
                  </a:cubicBezTo>
                  <a:cubicBezTo>
                    <a:pt x="395" y="410"/>
                    <a:pt x="399" y="405"/>
                    <a:pt x="403" y="403"/>
                  </a:cubicBezTo>
                  <a:cubicBezTo>
                    <a:pt x="435" y="381"/>
                    <a:pt x="463" y="356"/>
                    <a:pt x="469" y="315"/>
                  </a:cubicBezTo>
                  <a:cubicBezTo>
                    <a:pt x="470" y="310"/>
                    <a:pt x="470" y="302"/>
                    <a:pt x="476" y="302"/>
                  </a:cubicBezTo>
                  <a:cubicBezTo>
                    <a:pt x="483" y="301"/>
                    <a:pt x="486" y="308"/>
                    <a:pt x="488" y="314"/>
                  </a:cubicBezTo>
                  <a:cubicBezTo>
                    <a:pt x="498" y="335"/>
                    <a:pt x="496" y="358"/>
                    <a:pt x="490" y="380"/>
                  </a:cubicBezTo>
                  <a:cubicBezTo>
                    <a:pt x="482" y="414"/>
                    <a:pt x="471" y="446"/>
                    <a:pt x="457" y="478"/>
                  </a:cubicBezTo>
                  <a:cubicBezTo>
                    <a:pt x="455" y="483"/>
                    <a:pt x="449" y="490"/>
                    <a:pt x="455" y="495"/>
                  </a:cubicBezTo>
                  <a:cubicBezTo>
                    <a:pt x="461" y="499"/>
                    <a:pt x="466" y="492"/>
                    <a:pt x="470" y="488"/>
                  </a:cubicBezTo>
                  <a:cubicBezTo>
                    <a:pt x="485" y="476"/>
                    <a:pt x="495" y="460"/>
                    <a:pt x="502" y="443"/>
                  </a:cubicBezTo>
                  <a:cubicBezTo>
                    <a:pt x="505" y="439"/>
                    <a:pt x="505" y="432"/>
                    <a:pt x="515" y="430"/>
                  </a:cubicBezTo>
                  <a:cubicBezTo>
                    <a:pt x="522" y="484"/>
                    <a:pt x="513" y="535"/>
                    <a:pt x="482" y="578"/>
                  </a:cubicBezTo>
                  <a:close/>
                  <a:moveTo>
                    <a:pt x="286" y="216"/>
                  </a:moveTo>
                  <a:cubicBezTo>
                    <a:pt x="282" y="241"/>
                    <a:pt x="269" y="265"/>
                    <a:pt x="272" y="291"/>
                  </a:cubicBezTo>
                  <a:cubicBezTo>
                    <a:pt x="273" y="299"/>
                    <a:pt x="275" y="308"/>
                    <a:pt x="285" y="309"/>
                  </a:cubicBezTo>
                  <a:cubicBezTo>
                    <a:pt x="294" y="310"/>
                    <a:pt x="299" y="303"/>
                    <a:pt x="302" y="295"/>
                  </a:cubicBezTo>
                  <a:cubicBezTo>
                    <a:pt x="312" y="266"/>
                    <a:pt x="301" y="241"/>
                    <a:pt x="286" y="216"/>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5" name="Freeform 161">
              <a:extLst>
                <a:ext uri="{FF2B5EF4-FFF2-40B4-BE49-F238E27FC236}">
                  <a16:creationId xmlns="" xmlns:a16="http://schemas.microsoft.com/office/drawing/2014/main" id="{34BE2906-72FD-48A0-BA01-0EEFD90D8ECB}"/>
                </a:ext>
              </a:extLst>
            </p:cNvPr>
            <p:cNvSpPr>
              <a:spLocks/>
            </p:cNvSpPr>
            <p:nvPr/>
          </p:nvSpPr>
          <p:spPr bwMode="auto">
            <a:xfrm>
              <a:off x="4160838" y="3835400"/>
              <a:ext cx="947738" cy="949325"/>
            </a:xfrm>
            <a:custGeom>
              <a:avLst/>
              <a:gdLst>
                <a:gd name="T0" fmla="*/ 0 w 597"/>
                <a:gd name="T1" fmla="*/ 299 h 598"/>
                <a:gd name="T2" fmla="*/ 299 w 597"/>
                <a:gd name="T3" fmla="*/ 0 h 598"/>
                <a:gd name="T4" fmla="*/ 597 w 597"/>
                <a:gd name="T5" fmla="*/ 299 h 598"/>
                <a:gd name="T6" fmla="*/ 299 w 597"/>
                <a:gd name="T7" fmla="*/ 598 h 598"/>
                <a:gd name="T8" fmla="*/ 0 w 597"/>
                <a:gd name="T9" fmla="*/ 299 h 598"/>
              </a:gdLst>
              <a:ahLst/>
              <a:cxnLst>
                <a:cxn ang="0">
                  <a:pos x="T0" y="T1"/>
                </a:cxn>
                <a:cxn ang="0">
                  <a:pos x="T2" y="T3"/>
                </a:cxn>
                <a:cxn ang="0">
                  <a:pos x="T4" y="T5"/>
                </a:cxn>
                <a:cxn ang="0">
                  <a:pos x="T6" y="T7"/>
                </a:cxn>
                <a:cxn ang="0">
                  <a:pos x="T8" y="T9"/>
                </a:cxn>
              </a:cxnLst>
              <a:rect l="0" t="0" r="r" b="b"/>
              <a:pathLst>
                <a:path w="597" h="598">
                  <a:moveTo>
                    <a:pt x="0" y="299"/>
                  </a:moveTo>
                  <a:lnTo>
                    <a:pt x="299" y="0"/>
                  </a:lnTo>
                  <a:lnTo>
                    <a:pt x="597" y="299"/>
                  </a:lnTo>
                  <a:lnTo>
                    <a:pt x="299" y="598"/>
                  </a:lnTo>
                  <a:lnTo>
                    <a:pt x="0" y="299"/>
                  </a:lnTo>
                  <a:close/>
                </a:path>
              </a:pathLst>
            </a:custGeom>
            <a:noFill/>
            <a:ln w="269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7" name="Freeform 162">
              <a:extLst>
                <a:ext uri="{FF2B5EF4-FFF2-40B4-BE49-F238E27FC236}">
                  <a16:creationId xmlns="" xmlns:a16="http://schemas.microsoft.com/office/drawing/2014/main" id="{7BEDD129-49BF-450C-AC50-7107441B54B3}"/>
                </a:ext>
              </a:extLst>
            </p:cNvPr>
            <p:cNvSpPr>
              <a:spLocks noEditPoints="1"/>
            </p:cNvSpPr>
            <p:nvPr/>
          </p:nvSpPr>
          <p:spPr bwMode="auto">
            <a:xfrm>
              <a:off x="4357688" y="4181475"/>
              <a:ext cx="560388" cy="482600"/>
            </a:xfrm>
            <a:custGeom>
              <a:avLst/>
              <a:gdLst>
                <a:gd name="T0" fmla="*/ 1025 w 1525"/>
                <a:gd name="T1" fmla="*/ 1134 h 1314"/>
                <a:gd name="T2" fmla="*/ 851 w 1525"/>
                <a:gd name="T3" fmla="*/ 1024 h 1314"/>
                <a:gd name="T4" fmla="*/ 924 w 1525"/>
                <a:gd name="T5" fmla="*/ 1048 h 1314"/>
                <a:gd name="T6" fmla="*/ 839 w 1525"/>
                <a:gd name="T7" fmla="*/ 1246 h 1314"/>
                <a:gd name="T8" fmla="*/ 800 w 1525"/>
                <a:gd name="T9" fmla="*/ 1309 h 1314"/>
                <a:gd name="T10" fmla="*/ 610 w 1525"/>
                <a:gd name="T11" fmla="*/ 1093 h 1314"/>
                <a:gd name="T12" fmla="*/ 485 w 1525"/>
                <a:gd name="T13" fmla="*/ 1175 h 1314"/>
                <a:gd name="T14" fmla="*/ 601 w 1525"/>
                <a:gd name="T15" fmla="*/ 1253 h 1314"/>
                <a:gd name="T16" fmla="*/ 483 w 1525"/>
                <a:gd name="T17" fmla="*/ 1225 h 1314"/>
                <a:gd name="T18" fmla="*/ 1515 w 1525"/>
                <a:gd name="T19" fmla="*/ 523 h 1314"/>
                <a:gd name="T20" fmla="*/ 1365 w 1525"/>
                <a:gd name="T21" fmla="*/ 645 h 1314"/>
                <a:gd name="T22" fmla="*/ 1263 w 1525"/>
                <a:gd name="T23" fmla="*/ 431 h 1314"/>
                <a:gd name="T24" fmla="*/ 1231 w 1525"/>
                <a:gd name="T25" fmla="*/ 645 h 1314"/>
                <a:gd name="T26" fmla="*/ 1282 w 1525"/>
                <a:gd name="T27" fmla="*/ 375 h 1314"/>
                <a:gd name="T28" fmla="*/ 1041 w 1525"/>
                <a:gd name="T29" fmla="*/ 365 h 1314"/>
                <a:gd name="T30" fmla="*/ 947 w 1525"/>
                <a:gd name="T31" fmla="*/ 503 h 1314"/>
                <a:gd name="T32" fmla="*/ 811 w 1525"/>
                <a:gd name="T33" fmla="*/ 645 h 1314"/>
                <a:gd name="T34" fmla="*/ 662 w 1525"/>
                <a:gd name="T35" fmla="*/ 457 h 1314"/>
                <a:gd name="T36" fmla="*/ 738 w 1525"/>
                <a:gd name="T37" fmla="*/ 505 h 1314"/>
                <a:gd name="T38" fmla="*/ 779 w 1525"/>
                <a:gd name="T39" fmla="*/ 610 h 1314"/>
                <a:gd name="T40" fmla="*/ 649 w 1525"/>
                <a:gd name="T41" fmla="*/ 370 h 1314"/>
                <a:gd name="T42" fmla="*/ 699 w 1525"/>
                <a:gd name="T43" fmla="*/ 649 h 1314"/>
                <a:gd name="T44" fmla="*/ 472 w 1525"/>
                <a:gd name="T45" fmla="*/ 487 h 1314"/>
                <a:gd name="T46" fmla="*/ 515 w 1525"/>
                <a:gd name="T47" fmla="*/ 631 h 1314"/>
                <a:gd name="T48" fmla="*/ 567 w 1525"/>
                <a:gd name="T49" fmla="*/ 555 h 1314"/>
                <a:gd name="T50" fmla="*/ 496 w 1525"/>
                <a:gd name="T51" fmla="*/ 365 h 1314"/>
                <a:gd name="T52" fmla="*/ 260 w 1525"/>
                <a:gd name="T53" fmla="*/ 523 h 1314"/>
                <a:gd name="T54" fmla="*/ 204 w 1525"/>
                <a:gd name="T55" fmla="*/ 365 h 1314"/>
                <a:gd name="T56" fmla="*/ 110 w 1525"/>
                <a:gd name="T57" fmla="*/ 418 h 1314"/>
                <a:gd name="T58" fmla="*/ 123 w 1525"/>
                <a:gd name="T59" fmla="*/ 528 h 1314"/>
                <a:gd name="T60" fmla="*/ 99 w 1525"/>
                <a:gd name="T61" fmla="*/ 365 h 1314"/>
                <a:gd name="T62" fmla="*/ 1445 w 1525"/>
                <a:gd name="T63" fmla="*/ 221 h 1314"/>
                <a:gd name="T64" fmla="*/ 1341 w 1525"/>
                <a:gd name="T65" fmla="*/ 245 h 1314"/>
                <a:gd name="T66" fmla="*/ 1356 w 1525"/>
                <a:gd name="T67" fmla="*/ 41 h 1314"/>
                <a:gd name="T68" fmla="*/ 1360 w 1525"/>
                <a:gd name="T69" fmla="*/ 0 h 1314"/>
                <a:gd name="T70" fmla="*/ 1309 w 1525"/>
                <a:gd name="T71" fmla="*/ 279 h 1314"/>
                <a:gd name="T72" fmla="*/ 996 w 1525"/>
                <a:gd name="T73" fmla="*/ 285 h 1314"/>
                <a:gd name="T74" fmla="*/ 1078 w 1525"/>
                <a:gd name="T75" fmla="*/ 197 h 1314"/>
                <a:gd name="T76" fmla="*/ 788 w 1525"/>
                <a:gd name="T77" fmla="*/ 180 h 1314"/>
                <a:gd name="T78" fmla="*/ 866 w 1525"/>
                <a:gd name="T79" fmla="*/ 285 h 1314"/>
                <a:gd name="T80" fmla="*/ 623 w 1525"/>
                <a:gd name="T81" fmla="*/ 282 h 1314"/>
                <a:gd name="T82" fmla="*/ 598 w 1525"/>
                <a:gd name="T83" fmla="*/ 176 h 1314"/>
                <a:gd name="T84" fmla="*/ 581 w 1525"/>
                <a:gd name="T85" fmla="*/ 241 h 1314"/>
                <a:gd name="T86" fmla="*/ 625 w 1525"/>
                <a:gd name="T87" fmla="*/ 57 h 1314"/>
                <a:gd name="T88" fmla="*/ 525 w 1525"/>
                <a:gd name="T89" fmla="*/ 36 h 1314"/>
                <a:gd name="T90" fmla="*/ 370 w 1525"/>
                <a:gd name="T91" fmla="*/ 127 h 1314"/>
                <a:gd name="T92" fmla="*/ 347 w 1525"/>
                <a:gd name="T93" fmla="*/ 285 h 1314"/>
                <a:gd name="T94" fmla="*/ 419 w 1525"/>
                <a:gd name="T95" fmla="*/ 285 h 1314"/>
                <a:gd name="T96" fmla="*/ 453 w 1525"/>
                <a:gd name="T97" fmla="*/ 161 h 1314"/>
                <a:gd name="T98" fmla="*/ 290 w 1525"/>
                <a:gd name="T99" fmla="*/ 5 h 1314"/>
                <a:gd name="T100" fmla="*/ 123 w 1525"/>
                <a:gd name="T101" fmla="*/ 145 h 1314"/>
                <a:gd name="T102" fmla="*/ 199 w 1525"/>
                <a:gd name="T103" fmla="*/ 97 h 1314"/>
                <a:gd name="T104" fmla="*/ 212 w 1525"/>
                <a:gd name="T105" fmla="*/ 279 h 1314"/>
                <a:gd name="T106" fmla="*/ 162 w 1525"/>
                <a:gd name="T107" fmla="*/ 0 h 1314"/>
                <a:gd name="T108" fmla="*/ 111 w 1525"/>
                <a:gd name="T109" fmla="*/ 27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25" h="1314">
                  <a:moveTo>
                    <a:pt x="1036" y="1309"/>
                  </a:moveTo>
                  <a:cubicBezTo>
                    <a:pt x="1036" y="1247"/>
                    <a:pt x="1036" y="1247"/>
                    <a:pt x="1036" y="1247"/>
                  </a:cubicBezTo>
                  <a:cubicBezTo>
                    <a:pt x="928" y="1247"/>
                    <a:pt x="928" y="1247"/>
                    <a:pt x="928" y="1247"/>
                  </a:cubicBezTo>
                  <a:cubicBezTo>
                    <a:pt x="929" y="1242"/>
                    <a:pt x="932" y="1238"/>
                    <a:pt x="936" y="1233"/>
                  </a:cubicBezTo>
                  <a:cubicBezTo>
                    <a:pt x="948" y="1221"/>
                    <a:pt x="948" y="1221"/>
                    <a:pt x="948" y="1221"/>
                  </a:cubicBezTo>
                  <a:cubicBezTo>
                    <a:pt x="997" y="1174"/>
                    <a:pt x="997" y="1174"/>
                    <a:pt x="997" y="1174"/>
                  </a:cubicBezTo>
                  <a:cubicBezTo>
                    <a:pt x="1009" y="1162"/>
                    <a:pt x="1018" y="1149"/>
                    <a:pt x="1025" y="1134"/>
                  </a:cubicBezTo>
                  <a:cubicBezTo>
                    <a:pt x="1032" y="1120"/>
                    <a:pt x="1036" y="1102"/>
                    <a:pt x="1036" y="1080"/>
                  </a:cubicBezTo>
                  <a:cubicBezTo>
                    <a:pt x="1036" y="1068"/>
                    <a:pt x="1035" y="1057"/>
                    <a:pt x="1032" y="1047"/>
                  </a:cubicBezTo>
                  <a:cubicBezTo>
                    <a:pt x="1029" y="1037"/>
                    <a:pt x="1024" y="1028"/>
                    <a:pt x="1016" y="1020"/>
                  </a:cubicBezTo>
                  <a:cubicBezTo>
                    <a:pt x="1009" y="1012"/>
                    <a:pt x="998" y="1006"/>
                    <a:pt x="985" y="1001"/>
                  </a:cubicBezTo>
                  <a:cubicBezTo>
                    <a:pt x="972" y="997"/>
                    <a:pt x="955" y="995"/>
                    <a:pt x="935" y="995"/>
                  </a:cubicBezTo>
                  <a:cubicBezTo>
                    <a:pt x="913" y="995"/>
                    <a:pt x="896" y="997"/>
                    <a:pt x="882" y="1002"/>
                  </a:cubicBezTo>
                  <a:cubicBezTo>
                    <a:pt x="869" y="1007"/>
                    <a:pt x="859" y="1014"/>
                    <a:pt x="851" y="1024"/>
                  </a:cubicBezTo>
                  <a:cubicBezTo>
                    <a:pt x="844" y="1033"/>
                    <a:pt x="839" y="1044"/>
                    <a:pt x="836" y="1057"/>
                  </a:cubicBezTo>
                  <a:cubicBezTo>
                    <a:pt x="834" y="1071"/>
                    <a:pt x="832" y="1085"/>
                    <a:pt x="832" y="1101"/>
                  </a:cubicBezTo>
                  <a:cubicBezTo>
                    <a:pt x="909" y="1101"/>
                    <a:pt x="909" y="1101"/>
                    <a:pt x="909" y="1101"/>
                  </a:cubicBezTo>
                  <a:cubicBezTo>
                    <a:pt x="909" y="1088"/>
                    <a:pt x="909" y="1088"/>
                    <a:pt x="909" y="1088"/>
                  </a:cubicBezTo>
                  <a:cubicBezTo>
                    <a:pt x="909" y="1079"/>
                    <a:pt x="910" y="1072"/>
                    <a:pt x="911" y="1066"/>
                  </a:cubicBezTo>
                  <a:cubicBezTo>
                    <a:pt x="912" y="1061"/>
                    <a:pt x="914" y="1057"/>
                    <a:pt x="916" y="1054"/>
                  </a:cubicBezTo>
                  <a:cubicBezTo>
                    <a:pt x="919" y="1051"/>
                    <a:pt x="921" y="1049"/>
                    <a:pt x="924" y="1048"/>
                  </a:cubicBezTo>
                  <a:cubicBezTo>
                    <a:pt x="926" y="1047"/>
                    <a:pt x="929" y="1046"/>
                    <a:pt x="932" y="1046"/>
                  </a:cubicBezTo>
                  <a:cubicBezTo>
                    <a:pt x="939" y="1046"/>
                    <a:pt x="944" y="1049"/>
                    <a:pt x="948" y="1054"/>
                  </a:cubicBezTo>
                  <a:cubicBezTo>
                    <a:pt x="951" y="1059"/>
                    <a:pt x="953" y="1068"/>
                    <a:pt x="953" y="1081"/>
                  </a:cubicBezTo>
                  <a:cubicBezTo>
                    <a:pt x="953" y="1093"/>
                    <a:pt x="952" y="1103"/>
                    <a:pt x="948" y="1110"/>
                  </a:cubicBezTo>
                  <a:cubicBezTo>
                    <a:pt x="945" y="1117"/>
                    <a:pt x="939" y="1125"/>
                    <a:pt x="931" y="1133"/>
                  </a:cubicBezTo>
                  <a:cubicBezTo>
                    <a:pt x="876" y="1189"/>
                    <a:pt x="876" y="1189"/>
                    <a:pt x="876" y="1189"/>
                  </a:cubicBezTo>
                  <a:cubicBezTo>
                    <a:pt x="858" y="1207"/>
                    <a:pt x="846" y="1226"/>
                    <a:pt x="839" y="1246"/>
                  </a:cubicBezTo>
                  <a:cubicBezTo>
                    <a:pt x="832" y="1266"/>
                    <a:pt x="829" y="1287"/>
                    <a:pt x="829" y="1309"/>
                  </a:cubicBezTo>
                  <a:cubicBezTo>
                    <a:pt x="1036" y="1309"/>
                    <a:pt x="1036" y="1309"/>
                    <a:pt x="1036" y="1309"/>
                  </a:cubicBezTo>
                  <a:close/>
                  <a:moveTo>
                    <a:pt x="800" y="1309"/>
                  </a:moveTo>
                  <a:cubicBezTo>
                    <a:pt x="800" y="1221"/>
                    <a:pt x="800" y="1221"/>
                    <a:pt x="800" y="1221"/>
                  </a:cubicBezTo>
                  <a:cubicBezTo>
                    <a:pt x="726" y="1221"/>
                    <a:pt x="726" y="1221"/>
                    <a:pt x="726" y="1221"/>
                  </a:cubicBezTo>
                  <a:cubicBezTo>
                    <a:pt x="726" y="1309"/>
                    <a:pt x="726" y="1309"/>
                    <a:pt x="726" y="1309"/>
                  </a:cubicBezTo>
                  <a:lnTo>
                    <a:pt x="800" y="1309"/>
                  </a:lnTo>
                  <a:close/>
                  <a:moveTo>
                    <a:pt x="586" y="1314"/>
                  </a:moveTo>
                  <a:cubicBezTo>
                    <a:pt x="605" y="1314"/>
                    <a:pt x="622" y="1312"/>
                    <a:pt x="635" y="1307"/>
                  </a:cubicBezTo>
                  <a:cubicBezTo>
                    <a:pt x="648" y="1302"/>
                    <a:pt x="659" y="1295"/>
                    <a:pt x="667" y="1285"/>
                  </a:cubicBezTo>
                  <a:cubicBezTo>
                    <a:pt x="675" y="1275"/>
                    <a:pt x="680" y="1262"/>
                    <a:pt x="684" y="1247"/>
                  </a:cubicBezTo>
                  <a:cubicBezTo>
                    <a:pt x="687" y="1231"/>
                    <a:pt x="689" y="1213"/>
                    <a:pt x="689" y="1193"/>
                  </a:cubicBezTo>
                  <a:cubicBezTo>
                    <a:pt x="689" y="1159"/>
                    <a:pt x="682" y="1133"/>
                    <a:pt x="669" y="1117"/>
                  </a:cubicBezTo>
                  <a:cubicBezTo>
                    <a:pt x="656" y="1101"/>
                    <a:pt x="636" y="1093"/>
                    <a:pt x="610" y="1093"/>
                  </a:cubicBezTo>
                  <a:cubicBezTo>
                    <a:pt x="598" y="1093"/>
                    <a:pt x="588" y="1095"/>
                    <a:pt x="578" y="1099"/>
                  </a:cubicBezTo>
                  <a:cubicBezTo>
                    <a:pt x="568" y="1103"/>
                    <a:pt x="560" y="1109"/>
                    <a:pt x="552" y="1116"/>
                  </a:cubicBezTo>
                  <a:cubicBezTo>
                    <a:pt x="556" y="1063"/>
                    <a:pt x="556" y="1063"/>
                    <a:pt x="556" y="1063"/>
                  </a:cubicBezTo>
                  <a:cubicBezTo>
                    <a:pt x="675" y="1063"/>
                    <a:pt x="675" y="1063"/>
                    <a:pt x="675" y="1063"/>
                  </a:cubicBezTo>
                  <a:cubicBezTo>
                    <a:pt x="675" y="1001"/>
                    <a:pt x="675" y="1001"/>
                    <a:pt x="675" y="1001"/>
                  </a:cubicBezTo>
                  <a:cubicBezTo>
                    <a:pt x="493" y="1001"/>
                    <a:pt x="493" y="1001"/>
                    <a:pt x="493" y="1001"/>
                  </a:cubicBezTo>
                  <a:cubicBezTo>
                    <a:pt x="485" y="1175"/>
                    <a:pt x="485" y="1175"/>
                    <a:pt x="485" y="1175"/>
                  </a:cubicBezTo>
                  <a:cubicBezTo>
                    <a:pt x="560" y="1175"/>
                    <a:pt x="560" y="1175"/>
                    <a:pt x="560" y="1175"/>
                  </a:cubicBezTo>
                  <a:cubicBezTo>
                    <a:pt x="560" y="1166"/>
                    <a:pt x="562" y="1159"/>
                    <a:pt x="566" y="1155"/>
                  </a:cubicBezTo>
                  <a:cubicBezTo>
                    <a:pt x="570" y="1151"/>
                    <a:pt x="576" y="1149"/>
                    <a:pt x="583" y="1149"/>
                  </a:cubicBezTo>
                  <a:cubicBezTo>
                    <a:pt x="590" y="1149"/>
                    <a:pt x="596" y="1152"/>
                    <a:pt x="600" y="1159"/>
                  </a:cubicBezTo>
                  <a:cubicBezTo>
                    <a:pt x="604" y="1166"/>
                    <a:pt x="606" y="1178"/>
                    <a:pt x="606" y="1196"/>
                  </a:cubicBezTo>
                  <a:cubicBezTo>
                    <a:pt x="606" y="1211"/>
                    <a:pt x="606" y="1223"/>
                    <a:pt x="605" y="1232"/>
                  </a:cubicBezTo>
                  <a:cubicBezTo>
                    <a:pt x="604" y="1241"/>
                    <a:pt x="603" y="1248"/>
                    <a:pt x="601" y="1253"/>
                  </a:cubicBezTo>
                  <a:cubicBezTo>
                    <a:pt x="598" y="1257"/>
                    <a:pt x="596" y="1260"/>
                    <a:pt x="593" y="1262"/>
                  </a:cubicBezTo>
                  <a:cubicBezTo>
                    <a:pt x="590" y="1263"/>
                    <a:pt x="587" y="1264"/>
                    <a:pt x="583" y="1264"/>
                  </a:cubicBezTo>
                  <a:cubicBezTo>
                    <a:pt x="576" y="1264"/>
                    <a:pt x="570" y="1261"/>
                    <a:pt x="566" y="1256"/>
                  </a:cubicBezTo>
                  <a:cubicBezTo>
                    <a:pt x="562" y="1250"/>
                    <a:pt x="560" y="1240"/>
                    <a:pt x="560" y="1226"/>
                  </a:cubicBezTo>
                  <a:cubicBezTo>
                    <a:pt x="560" y="1215"/>
                    <a:pt x="560" y="1215"/>
                    <a:pt x="560" y="1215"/>
                  </a:cubicBezTo>
                  <a:cubicBezTo>
                    <a:pt x="483" y="1215"/>
                    <a:pt x="483" y="1215"/>
                    <a:pt x="483" y="1215"/>
                  </a:cubicBezTo>
                  <a:cubicBezTo>
                    <a:pt x="483" y="1225"/>
                    <a:pt x="483" y="1225"/>
                    <a:pt x="483" y="1225"/>
                  </a:cubicBezTo>
                  <a:cubicBezTo>
                    <a:pt x="483" y="1253"/>
                    <a:pt x="491" y="1275"/>
                    <a:pt x="507" y="1291"/>
                  </a:cubicBezTo>
                  <a:cubicBezTo>
                    <a:pt x="523" y="1306"/>
                    <a:pt x="549" y="1314"/>
                    <a:pt x="586" y="1314"/>
                  </a:cubicBezTo>
                  <a:close/>
                  <a:moveTo>
                    <a:pt x="1525" y="645"/>
                  </a:moveTo>
                  <a:cubicBezTo>
                    <a:pt x="1525" y="599"/>
                    <a:pt x="1525" y="599"/>
                    <a:pt x="1525" y="599"/>
                  </a:cubicBezTo>
                  <a:cubicBezTo>
                    <a:pt x="1421" y="599"/>
                    <a:pt x="1421" y="599"/>
                    <a:pt x="1421" y="599"/>
                  </a:cubicBezTo>
                  <a:cubicBezTo>
                    <a:pt x="1421" y="523"/>
                    <a:pt x="1421" y="523"/>
                    <a:pt x="1421" y="523"/>
                  </a:cubicBezTo>
                  <a:cubicBezTo>
                    <a:pt x="1515" y="523"/>
                    <a:pt x="1515" y="523"/>
                    <a:pt x="1515" y="523"/>
                  </a:cubicBezTo>
                  <a:cubicBezTo>
                    <a:pt x="1515" y="477"/>
                    <a:pt x="1515" y="477"/>
                    <a:pt x="1515" y="477"/>
                  </a:cubicBezTo>
                  <a:cubicBezTo>
                    <a:pt x="1421" y="477"/>
                    <a:pt x="1421" y="477"/>
                    <a:pt x="1421" y="477"/>
                  </a:cubicBezTo>
                  <a:cubicBezTo>
                    <a:pt x="1421" y="411"/>
                    <a:pt x="1421" y="411"/>
                    <a:pt x="1421" y="411"/>
                  </a:cubicBezTo>
                  <a:cubicBezTo>
                    <a:pt x="1521" y="411"/>
                    <a:pt x="1521" y="411"/>
                    <a:pt x="1521" y="411"/>
                  </a:cubicBezTo>
                  <a:cubicBezTo>
                    <a:pt x="1521" y="365"/>
                    <a:pt x="1521" y="365"/>
                    <a:pt x="1521" y="365"/>
                  </a:cubicBezTo>
                  <a:cubicBezTo>
                    <a:pt x="1365" y="365"/>
                    <a:pt x="1365" y="365"/>
                    <a:pt x="1365" y="365"/>
                  </a:cubicBezTo>
                  <a:cubicBezTo>
                    <a:pt x="1365" y="645"/>
                    <a:pt x="1365" y="645"/>
                    <a:pt x="1365" y="645"/>
                  </a:cubicBezTo>
                  <a:cubicBezTo>
                    <a:pt x="1525" y="645"/>
                    <a:pt x="1525" y="645"/>
                    <a:pt x="1525" y="645"/>
                  </a:cubicBezTo>
                  <a:close/>
                  <a:moveTo>
                    <a:pt x="1224" y="603"/>
                  </a:moveTo>
                  <a:cubicBezTo>
                    <a:pt x="1199" y="603"/>
                    <a:pt x="1199" y="603"/>
                    <a:pt x="1199" y="603"/>
                  </a:cubicBezTo>
                  <a:cubicBezTo>
                    <a:pt x="1199" y="407"/>
                    <a:pt x="1199" y="407"/>
                    <a:pt x="1199" y="407"/>
                  </a:cubicBezTo>
                  <a:cubicBezTo>
                    <a:pt x="1223" y="407"/>
                    <a:pt x="1223" y="407"/>
                    <a:pt x="1223" y="407"/>
                  </a:cubicBezTo>
                  <a:cubicBezTo>
                    <a:pt x="1233" y="407"/>
                    <a:pt x="1242" y="409"/>
                    <a:pt x="1248" y="413"/>
                  </a:cubicBezTo>
                  <a:cubicBezTo>
                    <a:pt x="1255" y="417"/>
                    <a:pt x="1260" y="423"/>
                    <a:pt x="1263" y="431"/>
                  </a:cubicBezTo>
                  <a:cubicBezTo>
                    <a:pt x="1266" y="439"/>
                    <a:pt x="1268" y="449"/>
                    <a:pt x="1269" y="461"/>
                  </a:cubicBezTo>
                  <a:cubicBezTo>
                    <a:pt x="1270" y="473"/>
                    <a:pt x="1271" y="487"/>
                    <a:pt x="1271" y="503"/>
                  </a:cubicBezTo>
                  <a:cubicBezTo>
                    <a:pt x="1271" y="522"/>
                    <a:pt x="1270" y="538"/>
                    <a:pt x="1269" y="551"/>
                  </a:cubicBezTo>
                  <a:cubicBezTo>
                    <a:pt x="1268" y="563"/>
                    <a:pt x="1266" y="574"/>
                    <a:pt x="1262" y="581"/>
                  </a:cubicBezTo>
                  <a:cubicBezTo>
                    <a:pt x="1259" y="589"/>
                    <a:pt x="1254" y="595"/>
                    <a:pt x="1248" y="598"/>
                  </a:cubicBezTo>
                  <a:cubicBezTo>
                    <a:pt x="1242" y="602"/>
                    <a:pt x="1234" y="603"/>
                    <a:pt x="1224" y="603"/>
                  </a:cubicBezTo>
                  <a:close/>
                  <a:moveTo>
                    <a:pt x="1231" y="645"/>
                  </a:moveTo>
                  <a:cubicBezTo>
                    <a:pt x="1250" y="645"/>
                    <a:pt x="1266" y="642"/>
                    <a:pt x="1278" y="636"/>
                  </a:cubicBezTo>
                  <a:cubicBezTo>
                    <a:pt x="1290" y="631"/>
                    <a:pt x="1300" y="622"/>
                    <a:pt x="1307" y="610"/>
                  </a:cubicBezTo>
                  <a:cubicBezTo>
                    <a:pt x="1315" y="598"/>
                    <a:pt x="1320" y="583"/>
                    <a:pt x="1323" y="565"/>
                  </a:cubicBezTo>
                  <a:cubicBezTo>
                    <a:pt x="1326" y="547"/>
                    <a:pt x="1327" y="526"/>
                    <a:pt x="1327" y="501"/>
                  </a:cubicBezTo>
                  <a:cubicBezTo>
                    <a:pt x="1327" y="480"/>
                    <a:pt x="1326" y="462"/>
                    <a:pt x="1324" y="445"/>
                  </a:cubicBezTo>
                  <a:cubicBezTo>
                    <a:pt x="1321" y="428"/>
                    <a:pt x="1317" y="414"/>
                    <a:pt x="1310" y="402"/>
                  </a:cubicBezTo>
                  <a:cubicBezTo>
                    <a:pt x="1304" y="390"/>
                    <a:pt x="1294" y="381"/>
                    <a:pt x="1282" y="375"/>
                  </a:cubicBezTo>
                  <a:cubicBezTo>
                    <a:pt x="1270" y="368"/>
                    <a:pt x="1254" y="365"/>
                    <a:pt x="1235" y="365"/>
                  </a:cubicBezTo>
                  <a:cubicBezTo>
                    <a:pt x="1142" y="365"/>
                    <a:pt x="1142" y="365"/>
                    <a:pt x="1142" y="365"/>
                  </a:cubicBezTo>
                  <a:cubicBezTo>
                    <a:pt x="1142" y="645"/>
                    <a:pt x="1142" y="645"/>
                    <a:pt x="1142" y="645"/>
                  </a:cubicBezTo>
                  <a:lnTo>
                    <a:pt x="1231" y="645"/>
                  </a:lnTo>
                  <a:close/>
                  <a:moveTo>
                    <a:pt x="1098" y="645"/>
                  </a:moveTo>
                  <a:cubicBezTo>
                    <a:pt x="1098" y="365"/>
                    <a:pt x="1098" y="365"/>
                    <a:pt x="1098" y="365"/>
                  </a:cubicBezTo>
                  <a:cubicBezTo>
                    <a:pt x="1041" y="365"/>
                    <a:pt x="1041" y="365"/>
                    <a:pt x="1041" y="365"/>
                  </a:cubicBezTo>
                  <a:cubicBezTo>
                    <a:pt x="1041" y="645"/>
                    <a:pt x="1041" y="645"/>
                    <a:pt x="1041" y="645"/>
                  </a:cubicBezTo>
                  <a:lnTo>
                    <a:pt x="1098" y="645"/>
                  </a:lnTo>
                  <a:close/>
                  <a:moveTo>
                    <a:pt x="873" y="645"/>
                  </a:moveTo>
                  <a:cubicBezTo>
                    <a:pt x="913" y="550"/>
                    <a:pt x="913" y="550"/>
                    <a:pt x="913" y="550"/>
                  </a:cubicBezTo>
                  <a:cubicBezTo>
                    <a:pt x="953" y="645"/>
                    <a:pt x="953" y="645"/>
                    <a:pt x="953" y="645"/>
                  </a:cubicBezTo>
                  <a:cubicBezTo>
                    <a:pt x="1017" y="645"/>
                    <a:pt x="1017" y="645"/>
                    <a:pt x="1017" y="645"/>
                  </a:cubicBezTo>
                  <a:cubicBezTo>
                    <a:pt x="947" y="503"/>
                    <a:pt x="947" y="503"/>
                    <a:pt x="947" y="503"/>
                  </a:cubicBezTo>
                  <a:cubicBezTo>
                    <a:pt x="1012" y="365"/>
                    <a:pt x="1012" y="365"/>
                    <a:pt x="1012" y="365"/>
                  </a:cubicBezTo>
                  <a:cubicBezTo>
                    <a:pt x="950" y="365"/>
                    <a:pt x="950" y="365"/>
                    <a:pt x="950" y="365"/>
                  </a:cubicBezTo>
                  <a:cubicBezTo>
                    <a:pt x="915" y="456"/>
                    <a:pt x="915" y="456"/>
                    <a:pt x="915" y="456"/>
                  </a:cubicBezTo>
                  <a:cubicBezTo>
                    <a:pt x="879" y="365"/>
                    <a:pt x="879" y="365"/>
                    <a:pt x="879" y="365"/>
                  </a:cubicBezTo>
                  <a:cubicBezTo>
                    <a:pt x="816" y="365"/>
                    <a:pt x="816" y="365"/>
                    <a:pt x="816" y="365"/>
                  </a:cubicBezTo>
                  <a:cubicBezTo>
                    <a:pt x="880" y="503"/>
                    <a:pt x="880" y="503"/>
                    <a:pt x="880" y="503"/>
                  </a:cubicBezTo>
                  <a:cubicBezTo>
                    <a:pt x="811" y="645"/>
                    <a:pt x="811" y="645"/>
                    <a:pt x="811" y="645"/>
                  </a:cubicBezTo>
                  <a:cubicBezTo>
                    <a:pt x="873" y="645"/>
                    <a:pt x="873" y="645"/>
                    <a:pt x="873" y="645"/>
                  </a:cubicBezTo>
                  <a:close/>
                  <a:moveTo>
                    <a:pt x="699" y="609"/>
                  </a:moveTo>
                  <a:cubicBezTo>
                    <a:pt x="691" y="609"/>
                    <a:pt x="684" y="607"/>
                    <a:pt x="679" y="603"/>
                  </a:cubicBezTo>
                  <a:cubicBezTo>
                    <a:pt x="674" y="599"/>
                    <a:pt x="670" y="593"/>
                    <a:pt x="667" y="585"/>
                  </a:cubicBezTo>
                  <a:cubicBezTo>
                    <a:pt x="665" y="577"/>
                    <a:pt x="663" y="566"/>
                    <a:pt x="662" y="553"/>
                  </a:cubicBezTo>
                  <a:cubicBezTo>
                    <a:pt x="661" y="540"/>
                    <a:pt x="661" y="524"/>
                    <a:pt x="661" y="505"/>
                  </a:cubicBezTo>
                  <a:cubicBezTo>
                    <a:pt x="661" y="486"/>
                    <a:pt x="661" y="470"/>
                    <a:pt x="662" y="457"/>
                  </a:cubicBezTo>
                  <a:cubicBezTo>
                    <a:pt x="663" y="444"/>
                    <a:pt x="665" y="433"/>
                    <a:pt x="667" y="425"/>
                  </a:cubicBezTo>
                  <a:cubicBezTo>
                    <a:pt x="670" y="417"/>
                    <a:pt x="674" y="411"/>
                    <a:pt x="679" y="407"/>
                  </a:cubicBezTo>
                  <a:cubicBezTo>
                    <a:pt x="684" y="403"/>
                    <a:pt x="691" y="401"/>
                    <a:pt x="699" y="401"/>
                  </a:cubicBezTo>
                  <a:cubicBezTo>
                    <a:pt x="708" y="401"/>
                    <a:pt x="714" y="403"/>
                    <a:pt x="720" y="407"/>
                  </a:cubicBezTo>
                  <a:cubicBezTo>
                    <a:pt x="725" y="411"/>
                    <a:pt x="729" y="417"/>
                    <a:pt x="731" y="425"/>
                  </a:cubicBezTo>
                  <a:cubicBezTo>
                    <a:pt x="734" y="433"/>
                    <a:pt x="736" y="444"/>
                    <a:pt x="737" y="457"/>
                  </a:cubicBezTo>
                  <a:cubicBezTo>
                    <a:pt x="738" y="470"/>
                    <a:pt x="738" y="486"/>
                    <a:pt x="738" y="505"/>
                  </a:cubicBezTo>
                  <a:cubicBezTo>
                    <a:pt x="738" y="524"/>
                    <a:pt x="738" y="540"/>
                    <a:pt x="737" y="553"/>
                  </a:cubicBezTo>
                  <a:cubicBezTo>
                    <a:pt x="736" y="566"/>
                    <a:pt x="734" y="577"/>
                    <a:pt x="731" y="585"/>
                  </a:cubicBezTo>
                  <a:cubicBezTo>
                    <a:pt x="729" y="593"/>
                    <a:pt x="725" y="599"/>
                    <a:pt x="720" y="603"/>
                  </a:cubicBezTo>
                  <a:cubicBezTo>
                    <a:pt x="714" y="607"/>
                    <a:pt x="708" y="609"/>
                    <a:pt x="699" y="609"/>
                  </a:cubicBezTo>
                  <a:close/>
                  <a:moveTo>
                    <a:pt x="699" y="649"/>
                  </a:moveTo>
                  <a:cubicBezTo>
                    <a:pt x="721" y="649"/>
                    <a:pt x="737" y="646"/>
                    <a:pt x="750" y="639"/>
                  </a:cubicBezTo>
                  <a:cubicBezTo>
                    <a:pt x="762" y="632"/>
                    <a:pt x="772" y="623"/>
                    <a:pt x="779" y="610"/>
                  </a:cubicBezTo>
                  <a:cubicBezTo>
                    <a:pt x="785" y="597"/>
                    <a:pt x="790" y="582"/>
                    <a:pt x="792" y="564"/>
                  </a:cubicBezTo>
                  <a:cubicBezTo>
                    <a:pt x="794" y="546"/>
                    <a:pt x="795" y="526"/>
                    <a:pt x="795" y="505"/>
                  </a:cubicBezTo>
                  <a:cubicBezTo>
                    <a:pt x="795" y="484"/>
                    <a:pt x="794" y="464"/>
                    <a:pt x="792" y="446"/>
                  </a:cubicBezTo>
                  <a:cubicBezTo>
                    <a:pt x="790" y="429"/>
                    <a:pt x="785" y="413"/>
                    <a:pt x="779" y="400"/>
                  </a:cubicBezTo>
                  <a:cubicBezTo>
                    <a:pt x="772" y="388"/>
                    <a:pt x="762" y="377"/>
                    <a:pt x="750" y="370"/>
                  </a:cubicBezTo>
                  <a:cubicBezTo>
                    <a:pt x="737" y="363"/>
                    <a:pt x="721" y="360"/>
                    <a:pt x="699" y="360"/>
                  </a:cubicBezTo>
                  <a:cubicBezTo>
                    <a:pt x="678" y="360"/>
                    <a:pt x="661" y="363"/>
                    <a:pt x="649" y="370"/>
                  </a:cubicBezTo>
                  <a:cubicBezTo>
                    <a:pt x="636" y="377"/>
                    <a:pt x="626" y="388"/>
                    <a:pt x="620" y="400"/>
                  </a:cubicBezTo>
                  <a:cubicBezTo>
                    <a:pt x="613" y="413"/>
                    <a:pt x="609" y="429"/>
                    <a:pt x="607" y="446"/>
                  </a:cubicBezTo>
                  <a:cubicBezTo>
                    <a:pt x="605" y="464"/>
                    <a:pt x="604" y="484"/>
                    <a:pt x="604" y="505"/>
                  </a:cubicBezTo>
                  <a:cubicBezTo>
                    <a:pt x="604" y="526"/>
                    <a:pt x="605" y="546"/>
                    <a:pt x="607" y="564"/>
                  </a:cubicBezTo>
                  <a:cubicBezTo>
                    <a:pt x="609" y="582"/>
                    <a:pt x="613" y="597"/>
                    <a:pt x="620" y="610"/>
                  </a:cubicBezTo>
                  <a:cubicBezTo>
                    <a:pt x="627" y="623"/>
                    <a:pt x="636" y="632"/>
                    <a:pt x="649" y="639"/>
                  </a:cubicBezTo>
                  <a:cubicBezTo>
                    <a:pt x="661" y="646"/>
                    <a:pt x="678" y="649"/>
                    <a:pt x="699" y="649"/>
                  </a:cubicBezTo>
                  <a:close/>
                  <a:moveTo>
                    <a:pt x="472" y="487"/>
                  </a:moveTo>
                  <a:cubicBezTo>
                    <a:pt x="449" y="487"/>
                    <a:pt x="449" y="487"/>
                    <a:pt x="449" y="487"/>
                  </a:cubicBezTo>
                  <a:cubicBezTo>
                    <a:pt x="449" y="407"/>
                    <a:pt x="449" y="407"/>
                    <a:pt x="449" y="407"/>
                  </a:cubicBezTo>
                  <a:cubicBezTo>
                    <a:pt x="475" y="407"/>
                    <a:pt x="475" y="407"/>
                    <a:pt x="475" y="407"/>
                  </a:cubicBezTo>
                  <a:cubicBezTo>
                    <a:pt x="501" y="407"/>
                    <a:pt x="514" y="420"/>
                    <a:pt x="514" y="445"/>
                  </a:cubicBezTo>
                  <a:cubicBezTo>
                    <a:pt x="514" y="461"/>
                    <a:pt x="511" y="471"/>
                    <a:pt x="503" y="478"/>
                  </a:cubicBezTo>
                  <a:cubicBezTo>
                    <a:pt x="496" y="484"/>
                    <a:pt x="486" y="487"/>
                    <a:pt x="472" y="487"/>
                  </a:cubicBezTo>
                  <a:close/>
                  <a:moveTo>
                    <a:pt x="449" y="645"/>
                  </a:moveTo>
                  <a:cubicBezTo>
                    <a:pt x="449" y="527"/>
                    <a:pt x="449" y="527"/>
                    <a:pt x="449" y="527"/>
                  </a:cubicBezTo>
                  <a:cubicBezTo>
                    <a:pt x="479" y="527"/>
                    <a:pt x="479" y="527"/>
                    <a:pt x="479" y="527"/>
                  </a:cubicBezTo>
                  <a:cubicBezTo>
                    <a:pt x="490" y="527"/>
                    <a:pt x="499" y="530"/>
                    <a:pt x="504" y="536"/>
                  </a:cubicBezTo>
                  <a:cubicBezTo>
                    <a:pt x="509" y="542"/>
                    <a:pt x="511" y="551"/>
                    <a:pt x="512" y="562"/>
                  </a:cubicBezTo>
                  <a:cubicBezTo>
                    <a:pt x="514" y="616"/>
                    <a:pt x="514" y="616"/>
                    <a:pt x="514" y="616"/>
                  </a:cubicBezTo>
                  <a:cubicBezTo>
                    <a:pt x="514" y="621"/>
                    <a:pt x="514" y="626"/>
                    <a:pt x="515" y="631"/>
                  </a:cubicBezTo>
                  <a:cubicBezTo>
                    <a:pt x="516" y="637"/>
                    <a:pt x="518" y="641"/>
                    <a:pt x="521" y="645"/>
                  </a:cubicBezTo>
                  <a:cubicBezTo>
                    <a:pt x="582" y="645"/>
                    <a:pt x="582" y="645"/>
                    <a:pt x="582" y="645"/>
                  </a:cubicBezTo>
                  <a:cubicBezTo>
                    <a:pt x="582" y="643"/>
                    <a:pt x="582" y="643"/>
                    <a:pt x="582" y="643"/>
                  </a:cubicBezTo>
                  <a:cubicBezTo>
                    <a:pt x="577" y="640"/>
                    <a:pt x="573" y="634"/>
                    <a:pt x="572" y="627"/>
                  </a:cubicBezTo>
                  <a:cubicBezTo>
                    <a:pt x="571" y="619"/>
                    <a:pt x="570" y="607"/>
                    <a:pt x="569" y="592"/>
                  </a:cubicBezTo>
                  <a:cubicBezTo>
                    <a:pt x="568" y="572"/>
                    <a:pt x="568" y="572"/>
                    <a:pt x="568" y="572"/>
                  </a:cubicBezTo>
                  <a:cubicBezTo>
                    <a:pt x="568" y="566"/>
                    <a:pt x="568" y="560"/>
                    <a:pt x="567" y="555"/>
                  </a:cubicBezTo>
                  <a:cubicBezTo>
                    <a:pt x="566" y="539"/>
                    <a:pt x="562" y="528"/>
                    <a:pt x="555" y="521"/>
                  </a:cubicBezTo>
                  <a:cubicBezTo>
                    <a:pt x="549" y="514"/>
                    <a:pt x="538" y="509"/>
                    <a:pt x="524" y="507"/>
                  </a:cubicBezTo>
                  <a:cubicBezTo>
                    <a:pt x="524" y="506"/>
                    <a:pt x="524" y="506"/>
                    <a:pt x="524" y="506"/>
                  </a:cubicBezTo>
                  <a:cubicBezTo>
                    <a:pt x="540" y="503"/>
                    <a:pt x="552" y="495"/>
                    <a:pt x="559" y="483"/>
                  </a:cubicBezTo>
                  <a:cubicBezTo>
                    <a:pt x="567" y="471"/>
                    <a:pt x="571" y="456"/>
                    <a:pt x="571" y="437"/>
                  </a:cubicBezTo>
                  <a:cubicBezTo>
                    <a:pt x="571" y="413"/>
                    <a:pt x="564" y="395"/>
                    <a:pt x="551" y="383"/>
                  </a:cubicBezTo>
                  <a:cubicBezTo>
                    <a:pt x="538" y="371"/>
                    <a:pt x="520" y="365"/>
                    <a:pt x="496" y="365"/>
                  </a:cubicBezTo>
                  <a:cubicBezTo>
                    <a:pt x="392" y="365"/>
                    <a:pt x="392" y="365"/>
                    <a:pt x="392" y="365"/>
                  </a:cubicBezTo>
                  <a:cubicBezTo>
                    <a:pt x="392" y="645"/>
                    <a:pt x="392" y="645"/>
                    <a:pt x="392" y="645"/>
                  </a:cubicBezTo>
                  <a:lnTo>
                    <a:pt x="449" y="645"/>
                  </a:lnTo>
                  <a:close/>
                  <a:moveTo>
                    <a:pt x="364" y="645"/>
                  </a:moveTo>
                  <a:cubicBezTo>
                    <a:pt x="364" y="599"/>
                    <a:pt x="364" y="599"/>
                    <a:pt x="364" y="599"/>
                  </a:cubicBezTo>
                  <a:cubicBezTo>
                    <a:pt x="260" y="599"/>
                    <a:pt x="260" y="599"/>
                    <a:pt x="260" y="599"/>
                  </a:cubicBezTo>
                  <a:cubicBezTo>
                    <a:pt x="260" y="523"/>
                    <a:pt x="260" y="523"/>
                    <a:pt x="260" y="523"/>
                  </a:cubicBezTo>
                  <a:cubicBezTo>
                    <a:pt x="354" y="523"/>
                    <a:pt x="354" y="523"/>
                    <a:pt x="354" y="523"/>
                  </a:cubicBezTo>
                  <a:cubicBezTo>
                    <a:pt x="354" y="477"/>
                    <a:pt x="354" y="477"/>
                    <a:pt x="354" y="477"/>
                  </a:cubicBezTo>
                  <a:cubicBezTo>
                    <a:pt x="260" y="477"/>
                    <a:pt x="260" y="477"/>
                    <a:pt x="260" y="477"/>
                  </a:cubicBezTo>
                  <a:cubicBezTo>
                    <a:pt x="260" y="411"/>
                    <a:pt x="260" y="411"/>
                    <a:pt x="260" y="411"/>
                  </a:cubicBezTo>
                  <a:cubicBezTo>
                    <a:pt x="360" y="411"/>
                    <a:pt x="360" y="411"/>
                    <a:pt x="360" y="411"/>
                  </a:cubicBezTo>
                  <a:cubicBezTo>
                    <a:pt x="360" y="365"/>
                    <a:pt x="360" y="365"/>
                    <a:pt x="360" y="365"/>
                  </a:cubicBezTo>
                  <a:cubicBezTo>
                    <a:pt x="204" y="365"/>
                    <a:pt x="204" y="365"/>
                    <a:pt x="204" y="365"/>
                  </a:cubicBezTo>
                  <a:cubicBezTo>
                    <a:pt x="204" y="645"/>
                    <a:pt x="204" y="645"/>
                    <a:pt x="204" y="645"/>
                  </a:cubicBezTo>
                  <a:cubicBezTo>
                    <a:pt x="364" y="645"/>
                    <a:pt x="364" y="645"/>
                    <a:pt x="364" y="645"/>
                  </a:cubicBezTo>
                  <a:close/>
                  <a:moveTo>
                    <a:pt x="82" y="492"/>
                  </a:moveTo>
                  <a:cubicBezTo>
                    <a:pt x="57" y="492"/>
                    <a:pt x="57" y="492"/>
                    <a:pt x="57" y="492"/>
                  </a:cubicBezTo>
                  <a:cubicBezTo>
                    <a:pt x="57" y="407"/>
                    <a:pt x="57" y="407"/>
                    <a:pt x="57" y="407"/>
                  </a:cubicBezTo>
                  <a:cubicBezTo>
                    <a:pt x="80" y="407"/>
                    <a:pt x="80" y="407"/>
                    <a:pt x="80" y="407"/>
                  </a:cubicBezTo>
                  <a:cubicBezTo>
                    <a:pt x="94" y="407"/>
                    <a:pt x="104" y="410"/>
                    <a:pt x="110" y="418"/>
                  </a:cubicBezTo>
                  <a:cubicBezTo>
                    <a:pt x="116" y="425"/>
                    <a:pt x="119" y="436"/>
                    <a:pt x="119" y="450"/>
                  </a:cubicBezTo>
                  <a:cubicBezTo>
                    <a:pt x="119" y="464"/>
                    <a:pt x="116" y="475"/>
                    <a:pt x="109" y="482"/>
                  </a:cubicBezTo>
                  <a:cubicBezTo>
                    <a:pt x="102" y="488"/>
                    <a:pt x="93" y="492"/>
                    <a:pt x="82" y="492"/>
                  </a:cubicBezTo>
                  <a:close/>
                  <a:moveTo>
                    <a:pt x="57" y="645"/>
                  </a:moveTo>
                  <a:cubicBezTo>
                    <a:pt x="57" y="533"/>
                    <a:pt x="57" y="533"/>
                    <a:pt x="57" y="533"/>
                  </a:cubicBezTo>
                  <a:cubicBezTo>
                    <a:pt x="87" y="533"/>
                    <a:pt x="87" y="533"/>
                    <a:pt x="87" y="533"/>
                  </a:cubicBezTo>
                  <a:cubicBezTo>
                    <a:pt x="100" y="533"/>
                    <a:pt x="112" y="532"/>
                    <a:pt x="123" y="528"/>
                  </a:cubicBezTo>
                  <a:cubicBezTo>
                    <a:pt x="134" y="525"/>
                    <a:pt x="143" y="520"/>
                    <a:pt x="151" y="513"/>
                  </a:cubicBezTo>
                  <a:cubicBezTo>
                    <a:pt x="159" y="506"/>
                    <a:pt x="165" y="497"/>
                    <a:pt x="169" y="487"/>
                  </a:cubicBezTo>
                  <a:cubicBezTo>
                    <a:pt x="174" y="476"/>
                    <a:pt x="176" y="463"/>
                    <a:pt x="176" y="449"/>
                  </a:cubicBezTo>
                  <a:cubicBezTo>
                    <a:pt x="176" y="439"/>
                    <a:pt x="174" y="428"/>
                    <a:pt x="172" y="418"/>
                  </a:cubicBezTo>
                  <a:cubicBezTo>
                    <a:pt x="169" y="408"/>
                    <a:pt x="165" y="399"/>
                    <a:pt x="159" y="391"/>
                  </a:cubicBezTo>
                  <a:cubicBezTo>
                    <a:pt x="153" y="384"/>
                    <a:pt x="145" y="377"/>
                    <a:pt x="135" y="372"/>
                  </a:cubicBezTo>
                  <a:cubicBezTo>
                    <a:pt x="125" y="368"/>
                    <a:pt x="113" y="365"/>
                    <a:pt x="99" y="365"/>
                  </a:cubicBezTo>
                  <a:cubicBezTo>
                    <a:pt x="0" y="365"/>
                    <a:pt x="0" y="365"/>
                    <a:pt x="0" y="365"/>
                  </a:cubicBezTo>
                  <a:cubicBezTo>
                    <a:pt x="0" y="645"/>
                    <a:pt x="0" y="645"/>
                    <a:pt x="0" y="645"/>
                  </a:cubicBezTo>
                  <a:lnTo>
                    <a:pt x="57" y="645"/>
                  </a:lnTo>
                  <a:close/>
                  <a:moveTo>
                    <a:pt x="1360" y="289"/>
                  </a:moveTo>
                  <a:cubicBezTo>
                    <a:pt x="1378" y="289"/>
                    <a:pt x="1393" y="286"/>
                    <a:pt x="1405" y="281"/>
                  </a:cubicBezTo>
                  <a:cubicBezTo>
                    <a:pt x="1417" y="275"/>
                    <a:pt x="1426" y="267"/>
                    <a:pt x="1432" y="257"/>
                  </a:cubicBezTo>
                  <a:cubicBezTo>
                    <a:pt x="1438" y="247"/>
                    <a:pt x="1443" y="235"/>
                    <a:pt x="1445" y="221"/>
                  </a:cubicBezTo>
                  <a:cubicBezTo>
                    <a:pt x="1448" y="208"/>
                    <a:pt x="1449" y="193"/>
                    <a:pt x="1449" y="178"/>
                  </a:cubicBezTo>
                  <a:cubicBezTo>
                    <a:pt x="1392" y="178"/>
                    <a:pt x="1392" y="178"/>
                    <a:pt x="1392" y="178"/>
                  </a:cubicBezTo>
                  <a:cubicBezTo>
                    <a:pt x="1392" y="193"/>
                    <a:pt x="1391" y="205"/>
                    <a:pt x="1389" y="215"/>
                  </a:cubicBezTo>
                  <a:cubicBezTo>
                    <a:pt x="1388" y="224"/>
                    <a:pt x="1385" y="231"/>
                    <a:pt x="1382" y="236"/>
                  </a:cubicBezTo>
                  <a:cubicBezTo>
                    <a:pt x="1379" y="241"/>
                    <a:pt x="1375" y="245"/>
                    <a:pt x="1371" y="246"/>
                  </a:cubicBezTo>
                  <a:cubicBezTo>
                    <a:pt x="1367" y="248"/>
                    <a:pt x="1362" y="249"/>
                    <a:pt x="1357" y="249"/>
                  </a:cubicBezTo>
                  <a:cubicBezTo>
                    <a:pt x="1351" y="249"/>
                    <a:pt x="1346" y="248"/>
                    <a:pt x="1341" y="245"/>
                  </a:cubicBezTo>
                  <a:cubicBezTo>
                    <a:pt x="1336" y="243"/>
                    <a:pt x="1333" y="238"/>
                    <a:pt x="1330" y="231"/>
                  </a:cubicBezTo>
                  <a:cubicBezTo>
                    <a:pt x="1327" y="224"/>
                    <a:pt x="1324" y="213"/>
                    <a:pt x="1323" y="200"/>
                  </a:cubicBezTo>
                  <a:cubicBezTo>
                    <a:pt x="1322" y="187"/>
                    <a:pt x="1321" y="170"/>
                    <a:pt x="1321" y="149"/>
                  </a:cubicBezTo>
                  <a:cubicBezTo>
                    <a:pt x="1321" y="129"/>
                    <a:pt x="1321" y="112"/>
                    <a:pt x="1322" y="99"/>
                  </a:cubicBezTo>
                  <a:cubicBezTo>
                    <a:pt x="1323" y="85"/>
                    <a:pt x="1325" y="74"/>
                    <a:pt x="1328" y="65"/>
                  </a:cubicBezTo>
                  <a:cubicBezTo>
                    <a:pt x="1331" y="57"/>
                    <a:pt x="1334" y="51"/>
                    <a:pt x="1339" y="47"/>
                  </a:cubicBezTo>
                  <a:cubicBezTo>
                    <a:pt x="1343" y="43"/>
                    <a:pt x="1349" y="41"/>
                    <a:pt x="1356" y="41"/>
                  </a:cubicBezTo>
                  <a:cubicBezTo>
                    <a:pt x="1369" y="41"/>
                    <a:pt x="1378" y="46"/>
                    <a:pt x="1383" y="55"/>
                  </a:cubicBezTo>
                  <a:cubicBezTo>
                    <a:pt x="1387" y="64"/>
                    <a:pt x="1390" y="79"/>
                    <a:pt x="1390" y="100"/>
                  </a:cubicBezTo>
                  <a:cubicBezTo>
                    <a:pt x="1446" y="100"/>
                    <a:pt x="1446" y="100"/>
                    <a:pt x="1446" y="100"/>
                  </a:cubicBezTo>
                  <a:cubicBezTo>
                    <a:pt x="1446" y="89"/>
                    <a:pt x="1446" y="79"/>
                    <a:pt x="1444" y="67"/>
                  </a:cubicBezTo>
                  <a:cubicBezTo>
                    <a:pt x="1443" y="55"/>
                    <a:pt x="1439" y="44"/>
                    <a:pt x="1433" y="34"/>
                  </a:cubicBezTo>
                  <a:cubicBezTo>
                    <a:pt x="1428" y="24"/>
                    <a:pt x="1419" y="16"/>
                    <a:pt x="1407" y="9"/>
                  </a:cubicBezTo>
                  <a:cubicBezTo>
                    <a:pt x="1396" y="3"/>
                    <a:pt x="1380" y="0"/>
                    <a:pt x="1360" y="0"/>
                  </a:cubicBezTo>
                  <a:cubicBezTo>
                    <a:pt x="1338" y="0"/>
                    <a:pt x="1322" y="3"/>
                    <a:pt x="1309" y="10"/>
                  </a:cubicBezTo>
                  <a:cubicBezTo>
                    <a:pt x="1297" y="17"/>
                    <a:pt x="1287" y="28"/>
                    <a:pt x="1280" y="40"/>
                  </a:cubicBezTo>
                  <a:cubicBezTo>
                    <a:pt x="1274" y="53"/>
                    <a:pt x="1269" y="69"/>
                    <a:pt x="1267" y="86"/>
                  </a:cubicBezTo>
                  <a:cubicBezTo>
                    <a:pt x="1265" y="104"/>
                    <a:pt x="1264" y="124"/>
                    <a:pt x="1264" y="145"/>
                  </a:cubicBezTo>
                  <a:cubicBezTo>
                    <a:pt x="1264" y="167"/>
                    <a:pt x="1265" y="186"/>
                    <a:pt x="1267" y="204"/>
                  </a:cubicBezTo>
                  <a:cubicBezTo>
                    <a:pt x="1269" y="222"/>
                    <a:pt x="1274" y="237"/>
                    <a:pt x="1280" y="250"/>
                  </a:cubicBezTo>
                  <a:cubicBezTo>
                    <a:pt x="1287" y="263"/>
                    <a:pt x="1297" y="272"/>
                    <a:pt x="1309" y="279"/>
                  </a:cubicBezTo>
                  <a:cubicBezTo>
                    <a:pt x="1322" y="286"/>
                    <a:pt x="1338" y="289"/>
                    <a:pt x="1360" y="289"/>
                  </a:cubicBezTo>
                  <a:close/>
                  <a:moveTo>
                    <a:pt x="1228" y="285"/>
                  </a:moveTo>
                  <a:cubicBezTo>
                    <a:pt x="1228" y="5"/>
                    <a:pt x="1228" y="5"/>
                    <a:pt x="1228" y="5"/>
                  </a:cubicBezTo>
                  <a:cubicBezTo>
                    <a:pt x="1172" y="5"/>
                    <a:pt x="1172" y="5"/>
                    <a:pt x="1172" y="5"/>
                  </a:cubicBezTo>
                  <a:cubicBezTo>
                    <a:pt x="1172" y="285"/>
                    <a:pt x="1172" y="285"/>
                    <a:pt x="1172" y="285"/>
                  </a:cubicBezTo>
                  <a:lnTo>
                    <a:pt x="1228" y="285"/>
                  </a:lnTo>
                  <a:close/>
                  <a:moveTo>
                    <a:pt x="996" y="285"/>
                  </a:moveTo>
                  <a:cubicBezTo>
                    <a:pt x="996" y="89"/>
                    <a:pt x="996" y="89"/>
                    <a:pt x="996" y="89"/>
                  </a:cubicBezTo>
                  <a:cubicBezTo>
                    <a:pt x="997" y="89"/>
                    <a:pt x="997" y="89"/>
                    <a:pt x="997" y="89"/>
                  </a:cubicBezTo>
                  <a:cubicBezTo>
                    <a:pt x="1066" y="285"/>
                    <a:pt x="1066" y="285"/>
                    <a:pt x="1066" y="285"/>
                  </a:cubicBezTo>
                  <a:cubicBezTo>
                    <a:pt x="1130" y="285"/>
                    <a:pt x="1130" y="285"/>
                    <a:pt x="1130" y="285"/>
                  </a:cubicBezTo>
                  <a:cubicBezTo>
                    <a:pt x="1130" y="5"/>
                    <a:pt x="1130" y="5"/>
                    <a:pt x="1130" y="5"/>
                  </a:cubicBezTo>
                  <a:cubicBezTo>
                    <a:pt x="1078" y="5"/>
                    <a:pt x="1078" y="5"/>
                    <a:pt x="1078" y="5"/>
                  </a:cubicBezTo>
                  <a:cubicBezTo>
                    <a:pt x="1078" y="197"/>
                    <a:pt x="1078" y="197"/>
                    <a:pt x="1078" y="197"/>
                  </a:cubicBezTo>
                  <a:cubicBezTo>
                    <a:pt x="1077" y="197"/>
                    <a:pt x="1077" y="197"/>
                    <a:pt x="1077" y="197"/>
                  </a:cubicBezTo>
                  <a:cubicBezTo>
                    <a:pt x="1009" y="5"/>
                    <a:pt x="1009" y="5"/>
                    <a:pt x="1009" y="5"/>
                  </a:cubicBezTo>
                  <a:cubicBezTo>
                    <a:pt x="944" y="5"/>
                    <a:pt x="944" y="5"/>
                    <a:pt x="944" y="5"/>
                  </a:cubicBezTo>
                  <a:cubicBezTo>
                    <a:pt x="944" y="285"/>
                    <a:pt x="944" y="285"/>
                    <a:pt x="944" y="285"/>
                  </a:cubicBezTo>
                  <a:lnTo>
                    <a:pt x="996" y="285"/>
                  </a:lnTo>
                  <a:close/>
                  <a:moveTo>
                    <a:pt x="843" y="180"/>
                  </a:moveTo>
                  <a:cubicBezTo>
                    <a:pt x="788" y="180"/>
                    <a:pt x="788" y="180"/>
                    <a:pt x="788" y="180"/>
                  </a:cubicBezTo>
                  <a:cubicBezTo>
                    <a:pt x="815" y="54"/>
                    <a:pt x="815" y="54"/>
                    <a:pt x="815" y="54"/>
                  </a:cubicBezTo>
                  <a:cubicBezTo>
                    <a:pt x="816" y="54"/>
                    <a:pt x="816" y="54"/>
                    <a:pt x="816" y="54"/>
                  </a:cubicBezTo>
                  <a:lnTo>
                    <a:pt x="843" y="180"/>
                  </a:lnTo>
                  <a:close/>
                  <a:moveTo>
                    <a:pt x="765" y="285"/>
                  </a:moveTo>
                  <a:cubicBezTo>
                    <a:pt x="778" y="226"/>
                    <a:pt x="778" y="226"/>
                    <a:pt x="778" y="226"/>
                  </a:cubicBezTo>
                  <a:cubicBezTo>
                    <a:pt x="853" y="226"/>
                    <a:pt x="853" y="226"/>
                    <a:pt x="853" y="226"/>
                  </a:cubicBezTo>
                  <a:cubicBezTo>
                    <a:pt x="866" y="285"/>
                    <a:pt x="866" y="285"/>
                    <a:pt x="866" y="285"/>
                  </a:cubicBezTo>
                  <a:cubicBezTo>
                    <a:pt x="925" y="285"/>
                    <a:pt x="925" y="285"/>
                    <a:pt x="925" y="285"/>
                  </a:cubicBezTo>
                  <a:cubicBezTo>
                    <a:pt x="850" y="5"/>
                    <a:pt x="850" y="5"/>
                    <a:pt x="850" y="5"/>
                  </a:cubicBezTo>
                  <a:cubicBezTo>
                    <a:pt x="781" y="5"/>
                    <a:pt x="781" y="5"/>
                    <a:pt x="781" y="5"/>
                  </a:cubicBezTo>
                  <a:cubicBezTo>
                    <a:pt x="707" y="285"/>
                    <a:pt x="707" y="285"/>
                    <a:pt x="707" y="285"/>
                  </a:cubicBezTo>
                  <a:lnTo>
                    <a:pt x="765" y="285"/>
                  </a:lnTo>
                  <a:close/>
                  <a:moveTo>
                    <a:pt x="589" y="289"/>
                  </a:moveTo>
                  <a:cubicBezTo>
                    <a:pt x="602" y="289"/>
                    <a:pt x="613" y="287"/>
                    <a:pt x="623" y="282"/>
                  </a:cubicBezTo>
                  <a:cubicBezTo>
                    <a:pt x="632" y="278"/>
                    <a:pt x="641" y="270"/>
                    <a:pt x="647" y="259"/>
                  </a:cubicBezTo>
                  <a:cubicBezTo>
                    <a:pt x="648" y="259"/>
                    <a:pt x="648" y="259"/>
                    <a:pt x="648" y="259"/>
                  </a:cubicBezTo>
                  <a:cubicBezTo>
                    <a:pt x="648" y="285"/>
                    <a:pt x="648" y="285"/>
                    <a:pt x="648" y="285"/>
                  </a:cubicBezTo>
                  <a:cubicBezTo>
                    <a:pt x="690" y="285"/>
                    <a:pt x="690" y="285"/>
                    <a:pt x="690" y="285"/>
                  </a:cubicBezTo>
                  <a:cubicBezTo>
                    <a:pt x="690" y="134"/>
                    <a:pt x="690" y="134"/>
                    <a:pt x="690" y="134"/>
                  </a:cubicBezTo>
                  <a:cubicBezTo>
                    <a:pt x="598" y="134"/>
                    <a:pt x="598" y="134"/>
                    <a:pt x="598" y="134"/>
                  </a:cubicBezTo>
                  <a:cubicBezTo>
                    <a:pt x="598" y="176"/>
                    <a:pt x="598" y="176"/>
                    <a:pt x="598" y="176"/>
                  </a:cubicBezTo>
                  <a:cubicBezTo>
                    <a:pt x="636" y="176"/>
                    <a:pt x="636" y="176"/>
                    <a:pt x="636" y="176"/>
                  </a:cubicBezTo>
                  <a:cubicBezTo>
                    <a:pt x="636" y="204"/>
                    <a:pt x="636" y="204"/>
                    <a:pt x="636" y="204"/>
                  </a:cubicBezTo>
                  <a:cubicBezTo>
                    <a:pt x="636" y="212"/>
                    <a:pt x="634" y="218"/>
                    <a:pt x="632" y="224"/>
                  </a:cubicBezTo>
                  <a:cubicBezTo>
                    <a:pt x="630" y="230"/>
                    <a:pt x="627" y="234"/>
                    <a:pt x="623" y="238"/>
                  </a:cubicBezTo>
                  <a:cubicBezTo>
                    <a:pt x="620" y="242"/>
                    <a:pt x="616" y="244"/>
                    <a:pt x="612" y="246"/>
                  </a:cubicBezTo>
                  <a:cubicBezTo>
                    <a:pt x="608" y="248"/>
                    <a:pt x="604" y="249"/>
                    <a:pt x="601" y="249"/>
                  </a:cubicBezTo>
                  <a:cubicBezTo>
                    <a:pt x="593" y="249"/>
                    <a:pt x="586" y="246"/>
                    <a:pt x="581" y="241"/>
                  </a:cubicBezTo>
                  <a:cubicBezTo>
                    <a:pt x="576" y="236"/>
                    <a:pt x="572" y="229"/>
                    <a:pt x="569" y="219"/>
                  </a:cubicBezTo>
                  <a:cubicBezTo>
                    <a:pt x="566" y="210"/>
                    <a:pt x="565" y="198"/>
                    <a:pt x="564" y="185"/>
                  </a:cubicBezTo>
                  <a:cubicBezTo>
                    <a:pt x="562" y="171"/>
                    <a:pt x="562" y="156"/>
                    <a:pt x="562" y="139"/>
                  </a:cubicBezTo>
                  <a:cubicBezTo>
                    <a:pt x="562" y="104"/>
                    <a:pt x="565" y="79"/>
                    <a:pt x="571" y="64"/>
                  </a:cubicBezTo>
                  <a:cubicBezTo>
                    <a:pt x="577" y="49"/>
                    <a:pt x="587" y="41"/>
                    <a:pt x="600" y="41"/>
                  </a:cubicBezTo>
                  <a:cubicBezTo>
                    <a:pt x="606" y="41"/>
                    <a:pt x="611" y="43"/>
                    <a:pt x="615" y="46"/>
                  </a:cubicBezTo>
                  <a:cubicBezTo>
                    <a:pt x="619" y="49"/>
                    <a:pt x="622" y="53"/>
                    <a:pt x="625" y="57"/>
                  </a:cubicBezTo>
                  <a:cubicBezTo>
                    <a:pt x="628" y="62"/>
                    <a:pt x="630" y="67"/>
                    <a:pt x="631" y="72"/>
                  </a:cubicBezTo>
                  <a:cubicBezTo>
                    <a:pt x="632" y="77"/>
                    <a:pt x="632" y="83"/>
                    <a:pt x="633" y="88"/>
                  </a:cubicBezTo>
                  <a:cubicBezTo>
                    <a:pt x="687" y="88"/>
                    <a:pt x="687" y="88"/>
                    <a:pt x="687" y="88"/>
                  </a:cubicBezTo>
                  <a:cubicBezTo>
                    <a:pt x="687" y="60"/>
                    <a:pt x="680" y="38"/>
                    <a:pt x="666" y="23"/>
                  </a:cubicBezTo>
                  <a:cubicBezTo>
                    <a:pt x="653" y="7"/>
                    <a:pt x="630" y="0"/>
                    <a:pt x="600" y="0"/>
                  </a:cubicBezTo>
                  <a:cubicBezTo>
                    <a:pt x="582" y="0"/>
                    <a:pt x="567" y="3"/>
                    <a:pt x="554" y="9"/>
                  </a:cubicBezTo>
                  <a:cubicBezTo>
                    <a:pt x="542" y="15"/>
                    <a:pt x="533" y="24"/>
                    <a:pt x="525" y="36"/>
                  </a:cubicBezTo>
                  <a:cubicBezTo>
                    <a:pt x="518" y="47"/>
                    <a:pt x="513" y="62"/>
                    <a:pt x="510" y="80"/>
                  </a:cubicBezTo>
                  <a:cubicBezTo>
                    <a:pt x="507" y="98"/>
                    <a:pt x="506" y="118"/>
                    <a:pt x="506" y="142"/>
                  </a:cubicBezTo>
                  <a:cubicBezTo>
                    <a:pt x="506" y="166"/>
                    <a:pt x="507" y="188"/>
                    <a:pt x="509" y="206"/>
                  </a:cubicBezTo>
                  <a:cubicBezTo>
                    <a:pt x="511" y="224"/>
                    <a:pt x="515" y="240"/>
                    <a:pt x="521" y="253"/>
                  </a:cubicBezTo>
                  <a:cubicBezTo>
                    <a:pt x="527" y="265"/>
                    <a:pt x="536" y="274"/>
                    <a:pt x="546" y="280"/>
                  </a:cubicBezTo>
                  <a:cubicBezTo>
                    <a:pt x="557" y="286"/>
                    <a:pt x="571" y="289"/>
                    <a:pt x="589" y="289"/>
                  </a:cubicBezTo>
                  <a:close/>
                  <a:moveTo>
                    <a:pt x="370" y="127"/>
                  </a:moveTo>
                  <a:cubicBezTo>
                    <a:pt x="347" y="127"/>
                    <a:pt x="347" y="127"/>
                    <a:pt x="347" y="127"/>
                  </a:cubicBezTo>
                  <a:cubicBezTo>
                    <a:pt x="347" y="47"/>
                    <a:pt x="347" y="47"/>
                    <a:pt x="347" y="47"/>
                  </a:cubicBezTo>
                  <a:cubicBezTo>
                    <a:pt x="373" y="47"/>
                    <a:pt x="373" y="47"/>
                    <a:pt x="373" y="47"/>
                  </a:cubicBezTo>
                  <a:cubicBezTo>
                    <a:pt x="400" y="47"/>
                    <a:pt x="413" y="60"/>
                    <a:pt x="413" y="85"/>
                  </a:cubicBezTo>
                  <a:cubicBezTo>
                    <a:pt x="413" y="101"/>
                    <a:pt x="409" y="111"/>
                    <a:pt x="402" y="118"/>
                  </a:cubicBezTo>
                  <a:cubicBezTo>
                    <a:pt x="394" y="124"/>
                    <a:pt x="384" y="127"/>
                    <a:pt x="370" y="127"/>
                  </a:cubicBezTo>
                  <a:close/>
                  <a:moveTo>
                    <a:pt x="347" y="285"/>
                  </a:moveTo>
                  <a:cubicBezTo>
                    <a:pt x="347" y="167"/>
                    <a:pt x="347" y="167"/>
                    <a:pt x="347" y="167"/>
                  </a:cubicBezTo>
                  <a:cubicBezTo>
                    <a:pt x="377" y="167"/>
                    <a:pt x="377" y="167"/>
                    <a:pt x="377" y="167"/>
                  </a:cubicBezTo>
                  <a:cubicBezTo>
                    <a:pt x="389" y="167"/>
                    <a:pt x="397" y="170"/>
                    <a:pt x="402" y="176"/>
                  </a:cubicBezTo>
                  <a:cubicBezTo>
                    <a:pt x="407" y="182"/>
                    <a:pt x="410" y="191"/>
                    <a:pt x="410" y="202"/>
                  </a:cubicBezTo>
                  <a:cubicBezTo>
                    <a:pt x="412" y="256"/>
                    <a:pt x="412" y="256"/>
                    <a:pt x="412" y="256"/>
                  </a:cubicBezTo>
                  <a:cubicBezTo>
                    <a:pt x="412" y="261"/>
                    <a:pt x="413" y="266"/>
                    <a:pt x="413" y="271"/>
                  </a:cubicBezTo>
                  <a:cubicBezTo>
                    <a:pt x="414" y="277"/>
                    <a:pt x="416" y="281"/>
                    <a:pt x="419" y="285"/>
                  </a:cubicBezTo>
                  <a:cubicBezTo>
                    <a:pt x="480" y="285"/>
                    <a:pt x="480" y="285"/>
                    <a:pt x="480" y="285"/>
                  </a:cubicBezTo>
                  <a:cubicBezTo>
                    <a:pt x="480" y="283"/>
                    <a:pt x="480" y="283"/>
                    <a:pt x="480" y="283"/>
                  </a:cubicBezTo>
                  <a:cubicBezTo>
                    <a:pt x="475" y="280"/>
                    <a:pt x="471" y="274"/>
                    <a:pt x="470" y="267"/>
                  </a:cubicBezTo>
                  <a:cubicBezTo>
                    <a:pt x="469" y="259"/>
                    <a:pt x="468" y="247"/>
                    <a:pt x="468" y="232"/>
                  </a:cubicBezTo>
                  <a:cubicBezTo>
                    <a:pt x="467" y="212"/>
                    <a:pt x="467" y="212"/>
                    <a:pt x="467" y="212"/>
                  </a:cubicBezTo>
                  <a:cubicBezTo>
                    <a:pt x="466" y="206"/>
                    <a:pt x="466" y="200"/>
                    <a:pt x="466" y="195"/>
                  </a:cubicBezTo>
                  <a:cubicBezTo>
                    <a:pt x="464" y="179"/>
                    <a:pt x="460" y="168"/>
                    <a:pt x="453" y="161"/>
                  </a:cubicBezTo>
                  <a:cubicBezTo>
                    <a:pt x="447" y="154"/>
                    <a:pt x="437" y="149"/>
                    <a:pt x="422" y="147"/>
                  </a:cubicBezTo>
                  <a:cubicBezTo>
                    <a:pt x="422" y="146"/>
                    <a:pt x="422" y="146"/>
                    <a:pt x="422" y="146"/>
                  </a:cubicBezTo>
                  <a:cubicBezTo>
                    <a:pt x="438" y="143"/>
                    <a:pt x="450" y="135"/>
                    <a:pt x="458" y="123"/>
                  </a:cubicBezTo>
                  <a:cubicBezTo>
                    <a:pt x="465" y="111"/>
                    <a:pt x="469" y="96"/>
                    <a:pt x="469" y="77"/>
                  </a:cubicBezTo>
                  <a:cubicBezTo>
                    <a:pt x="469" y="53"/>
                    <a:pt x="463" y="35"/>
                    <a:pt x="449" y="23"/>
                  </a:cubicBezTo>
                  <a:cubicBezTo>
                    <a:pt x="436" y="11"/>
                    <a:pt x="418" y="5"/>
                    <a:pt x="395" y="5"/>
                  </a:cubicBezTo>
                  <a:cubicBezTo>
                    <a:pt x="290" y="5"/>
                    <a:pt x="290" y="5"/>
                    <a:pt x="290" y="5"/>
                  </a:cubicBezTo>
                  <a:cubicBezTo>
                    <a:pt x="290" y="285"/>
                    <a:pt x="290" y="285"/>
                    <a:pt x="290" y="285"/>
                  </a:cubicBezTo>
                  <a:lnTo>
                    <a:pt x="347" y="285"/>
                  </a:lnTo>
                  <a:close/>
                  <a:moveTo>
                    <a:pt x="162" y="249"/>
                  </a:moveTo>
                  <a:cubicBezTo>
                    <a:pt x="153" y="249"/>
                    <a:pt x="147" y="247"/>
                    <a:pt x="142" y="243"/>
                  </a:cubicBezTo>
                  <a:cubicBezTo>
                    <a:pt x="136" y="239"/>
                    <a:pt x="133" y="233"/>
                    <a:pt x="130" y="225"/>
                  </a:cubicBezTo>
                  <a:cubicBezTo>
                    <a:pt x="127" y="217"/>
                    <a:pt x="125" y="206"/>
                    <a:pt x="124" y="193"/>
                  </a:cubicBezTo>
                  <a:cubicBezTo>
                    <a:pt x="123" y="180"/>
                    <a:pt x="123" y="164"/>
                    <a:pt x="123" y="145"/>
                  </a:cubicBezTo>
                  <a:cubicBezTo>
                    <a:pt x="123" y="126"/>
                    <a:pt x="123" y="110"/>
                    <a:pt x="124" y="97"/>
                  </a:cubicBezTo>
                  <a:cubicBezTo>
                    <a:pt x="125" y="84"/>
                    <a:pt x="127" y="73"/>
                    <a:pt x="130" y="65"/>
                  </a:cubicBezTo>
                  <a:cubicBezTo>
                    <a:pt x="133" y="57"/>
                    <a:pt x="136" y="51"/>
                    <a:pt x="142" y="47"/>
                  </a:cubicBezTo>
                  <a:cubicBezTo>
                    <a:pt x="147" y="43"/>
                    <a:pt x="153" y="41"/>
                    <a:pt x="162" y="41"/>
                  </a:cubicBezTo>
                  <a:cubicBezTo>
                    <a:pt x="170" y="41"/>
                    <a:pt x="177" y="43"/>
                    <a:pt x="182" y="47"/>
                  </a:cubicBezTo>
                  <a:cubicBezTo>
                    <a:pt x="187" y="51"/>
                    <a:pt x="191" y="57"/>
                    <a:pt x="194" y="65"/>
                  </a:cubicBezTo>
                  <a:cubicBezTo>
                    <a:pt x="196" y="73"/>
                    <a:pt x="198" y="84"/>
                    <a:pt x="199" y="97"/>
                  </a:cubicBezTo>
                  <a:cubicBezTo>
                    <a:pt x="200" y="110"/>
                    <a:pt x="201" y="126"/>
                    <a:pt x="201" y="145"/>
                  </a:cubicBezTo>
                  <a:cubicBezTo>
                    <a:pt x="201" y="164"/>
                    <a:pt x="200" y="180"/>
                    <a:pt x="199" y="193"/>
                  </a:cubicBezTo>
                  <a:cubicBezTo>
                    <a:pt x="198" y="206"/>
                    <a:pt x="196" y="217"/>
                    <a:pt x="194" y="225"/>
                  </a:cubicBezTo>
                  <a:cubicBezTo>
                    <a:pt x="191" y="233"/>
                    <a:pt x="187" y="239"/>
                    <a:pt x="182" y="243"/>
                  </a:cubicBezTo>
                  <a:cubicBezTo>
                    <a:pt x="177" y="247"/>
                    <a:pt x="170" y="249"/>
                    <a:pt x="162" y="249"/>
                  </a:cubicBezTo>
                  <a:close/>
                  <a:moveTo>
                    <a:pt x="162" y="289"/>
                  </a:moveTo>
                  <a:cubicBezTo>
                    <a:pt x="183" y="289"/>
                    <a:pt x="200" y="286"/>
                    <a:pt x="212" y="279"/>
                  </a:cubicBezTo>
                  <a:cubicBezTo>
                    <a:pt x="225" y="272"/>
                    <a:pt x="234" y="263"/>
                    <a:pt x="241" y="250"/>
                  </a:cubicBezTo>
                  <a:cubicBezTo>
                    <a:pt x="248" y="237"/>
                    <a:pt x="252" y="222"/>
                    <a:pt x="254" y="204"/>
                  </a:cubicBezTo>
                  <a:cubicBezTo>
                    <a:pt x="256" y="186"/>
                    <a:pt x="257" y="166"/>
                    <a:pt x="257" y="145"/>
                  </a:cubicBezTo>
                  <a:cubicBezTo>
                    <a:pt x="257" y="124"/>
                    <a:pt x="256" y="104"/>
                    <a:pt x="254" y="86"/>
                  </a:cubicBezTo>
                  <a:cubicBezTo>
                    <a:pt x="252" y="69"/>
                    <a:pt x="248" y="53"/>
                    <a:pt x="241" y="40"/>
                  </a:cubicBezTo>
                  <a:cubicBezTo>
                    <a:pt x="235" y="28"/>
                    <a:pt x="225" y="17"/>
                    <a:pt x="212" y="10"/>
                  </a:cubicBezTo>
                  <a:cubicBezTo>
                    <a:pt x="200" y="3"/>
                    <a:pt x="183" y="0"/>
                    <a:pt x="162" y="0"/>
                  </a:cubicBezTo>
                  <a:cubicBezTo>
                    <a:pt x="141" y="0"/>
                    <a:pt x="124" y="3"/>
                    <a:pt x="111" y="10"/>
                  </a:cubicBezTo>
                  <a:cubicBezTo>
                    <a:pt x="99" y="17"/>
                    <a:pt x="89" y="28"/>
                    <a:pt x="82" y="40"/>
                  </a:cubicBezTo>
                  <a:cubicBezTo>
                    <a:pt x="76" y="53"/>
                    <a:pt x="71" y="69"/>
                    <a:pt x="69" y="86"/>
                  </a:cubicBezTo>
                  <a:cubicBezTo>
                    <a:pt x="67" y="104"/>
                    <a:pt x="66" y="124"/>
                    <a:pt x="66" y="145"/>
                  </a:cubicBezTo>
                  <a:cubicBezTo>
                    <a:pt x="66" y="166"/>
                    <a:pt x="67" y="186"/>
                    <a:pt x="69" y="204"/>
                  </a:cubicBezTo>
                  <a:cubicBezTo>
                    <a:pt x="71" y="222"/>
                    <a:pt x="76" y="237"/>
                    <a:pt x="82" y="250"/>
                  </a:cubicBezTo>
                  <a:cubicBezTo>
                    <a:pt x="89" y="263"/>
                    <a:pt x="99" y="272"/>
                    <a:pt x="111" y="279"/>
                  </a:cubicBezTo>
                  <a:cubicBezTo>
                    <a:pt x="124" y="286"/>
                    <a:pt x="141" y="289"/>
                    <a:pt x="162" y="28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Rectangle 144">
              <a:extLst>
                <a:ext uri="{FF2B5EF4-FFF2-40B4-BE49-F238E27FC236}">
                  <a16:creationId xmlns="" xmlns:a16="http://schemas.microsoft.com/office/drawing/2014/main" id="{ED649EAB-235A-41D6-8FC3-996495675188}"/>
                </a:ext>
              </a:extLst>
            </p:cNvPr>
            <p:cNvSpPr>
              <a:spLocks noChangeArrowheads="1"/>
            </p:cNvSpPr>
            <p:nvPr/>
          </p:nvSpPr>
          <p:spPr bwMode="auto">
            <a:xfrm>
              <a:off x="3244849" y="3866379"/>
              <a:ext cx="777991" cy="28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solidFill>
                    <a:srgbClr val="FFFFFF"/>
                  </a:solidFill>
                  <a:latin typeface="Source Sans Pro" panose="020B0503030403020204" pitchFamily="34" charset="0"/>
                </a:rPr>
                <a:t>Class 5</a:t>
              </a:r>
              <a:endParaRPr lang="en-US" altLang="en-US" b="1" dirty="0">
                <a:latin typeface="Source Sans Pro" panose="020B0503030403020204" pitchFamily="34" charset="0"/>
              </a:endParaRPr>
            </a:p>
          </p:txBody>
        </p:sp>
      </p:grpSp>
      <p:grpSp>
        <p:nvGrpSpPr>
          <p:cNvPr id="1166" name="Group 1165">
            <a:extLst>
              <a:ext uri="{FF2B5EF4-FFF2-40B4-BE49-F238E27FC236}">
                <a16:creationId xmlns="" xmlns:a16="http://schemas.microsoft.com/office/drawing/2014/main" id="{D1ECD666-7C34-427F-B745-B5D0ED4D574C}"/>
              </a:ext>
            </a:extLst>
          </p:cNvPr>
          <p:cNvGrpSpPr/>
          <p:nvPr/>
        </p:nvGrpSpPr>
        <p:grpSpPr>
          <a:xfrm>
            <a:off x="472828" y="1837218"/>
            <a:ext cx="1747836" cy="1106419"/>
            <a:chOff x="3132140" y="2007750"/>
            <a:chExt cx="2330448" cy="1475225"/>
          </a:xfrm>
        </p:grpSpPr>
        <p:grpSp>
          <p:nvGrpSpPr>
            <p:cNvPr id="212" name="Group 211">
              <a:extLst>
                <a:ext uri="{FF2B5EF4-FFF2-40B4-BE49-F238E27FC236}">
                  <a16:creationId xmlns="" xmlns:a16="http://schemas.microsoft.com/office/drawing/2014/main" id="{8EDF42BB-BCB5-4405-A878-7BFEDF4F64E4}"/>
                </a:ext>
              </a:extLst>
            </p:cNvPr>
            <p:cNvGrpSpPr/>
            <p:nvPr/>
          </p:nvGrpSpPr>
          <p:grpSpPr>
            <a:xfrm>
              <a:off x="3132140" y="2007750"/>
              <a:ext cx="1487486" cy="444662"/>
              <a:chOff x="7952881" y="2135027"/>
              <a:chExt cx="1487486" cy="444662"/>
            </a:xfrm>
          </p:grpSpPr>
          <p:sp>
            <p:nvSpPr>
              <p:cNvPr id="213" name="Rectangle 212">
                <a:extLst>
                  <a:ext uri="{FF2B5EF4-FFF2-40B4-BE49-F238E27FC236}">
                    <a16:creationId xmlns="" xmlns:a16="http://schemas.microsoft.com/office/drawing/2014/main" id="{B70D1CDE-8845-4358-8675-F17495739AEC}"/>
                  </a:ext>
                </a:extLst>
              </p:cNvPr>
              <p:cNvSpPr/>
              <p:nvPr/>
            </p:nvSpPr>
            <p:spPr>
              <a:xfrm>
                <a:off x="7952881" y="2135027"/>
                <a:ext cx="1039812" cy="444501"/>
              </a:xfrm>
              <a:prstGeom prst="rect">
                <a:avLst/>
              </a:prstGeom>
              <a:solidFill>
                <a:srgbClr val="133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ight Triangle 213">
                <a:extLst>
                  <a:ext uri="{FF2B5EF4-FFF2-40B4-BE49-F238E27FC236}">
                    <a16:creationId xmlns="" xmlns:a16="http://schemas.microsoft.com/office/drawing/2014/main" id="{12ECE48F-22B1-4A9F-A1DC-823C1876D67E}"/>
                  </a:ext>
                </a:extLst>
              </p:cNvPr>
              <p:cNvSpPr/>
              <p:nvPr/>
            </p:nvSpPr>
            <p:spPr>
              <a:xfrm rot="5400000">
                <a:off x="8994280" y="2133601"/>
                <a:ext cx="444500" cy="447675"/>
              </a:xfrm>
              <a:prstGeom prst="rtTriangle">
                <a:avLst/>
              </a:prstGeom>
              <a:solidFill>
                <a:srgbClr val="133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48">
              <a:extLst>
                <a:ext uri="{FF2B5EF4-FFF2-40B4-BE49-F238E27FC236}">
                  <a16:creationId xmlns="" xmlns:a16="http://schemas.microsoft.com/office/drawing/2014/main" id="{563D6E79-238D-42DB-8BAF-D24C08EFADA7}"/>
                </a:ext>
              </a:extLst>
            </p:cNvPr>
            <p:cNvSpPr>
              <a:spLocks noChangeArrowheads="1"/>
            </p:cNvSpPr>
            <p:nvPr/>
          </p:nvSpPr>
          <p:spPr bwMode="auto">
            <a:xfrm>
              <a:off x="3132140" y="2509838"/>
              <a:ext cx="987449"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00" dirty="0">
                  <a:solidFill>
                    <a:srgbClr val="000000"/>
                  </a:solidFill>
                  <a:latin typeface="Source Sans Pro" panose="020B0503030403020204" pitchFamily="34" charset="0"/>
                </a:rPr>
                <a:t>Flammable Gases</a:t>
              </a:r>
              <a:endParaRPr lang="en-US" altLang="en-US" dirty="0">
                <a:latin typeface="Source Sans Pro" panose="020B0503030403020204" pitchFamily="34" charset="0"/>
              </a:endParaRPr>
            </a:p>
          </p:txBody>
        </p:sp>
        <p:sp>
          <p:nvSpPr>
            <p:cNvPr id="53" name="Rectangle 49">
              <a:extLst>
                <a:ext uri="{FF2B5EF4-FFF2-40B4-BE49-F238E27FC236}">
                  <a16:creationId xmlns="" xmlns:a16="http://schemas.microsoft.com/office/drawing/2014/main" id="{0B95ECB9-1838-4E67-9DCD-BFA89B51BC27}"/>
                </a:ext>
              </a:extLst>
            </p:cNvPr>
            <p:cNvSpPr>
              <a:spLocks noChangeArrowheads="1"/>
            </p:cNvSpPr>
            <p:nvPr/>
          </p:nvSpPr>
          <p:spPr bwMode="auto">
            <a:xfrm>
              <a:off x="3132140" y="2657475"/>
              <a:ext cx="1265304"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00" dirty="0">
                  <a:solidFill>
                    <a:srgbClr val="000000"/>
                  </a:solidFill>
                  <a:latin typeface="Source Sans Pro" panose="020B0503030403020204" pitchFamily="34" charset="0"/>
                </a:rPr>
                <a:t>Non-Flammable Gases</a:t>
              </a:r>
              <a:endParaRPr lang="en-US" altLang="en-US" dirty="0">
                <a:latin typeface="Source Sans Pro" panose="020B0503030403020204" pitchFamily="34" charset="0"/>
              </a:endParaRPr>
            </a:p>
          </p:txBody>
        </p:sp>
        <p:sp>
          <p:nvSpPr>
            <p:cNvPr id="54" name="Rectangle 50">
              <a:extLst>
                <a:ext uri="{FF2B5EF4-FFF2-40B4-BE49-F238E27FC236}">
                  <a16:creationId xmlns="" xmlns:a16="http://schemas.microsoft.com/office/drawing/2014/main" id="{145ECF48-AC88-4E8E-ACAC-40716C39AAE8}"/>
                </a:ext>
              </a:extLst>
            </p:cNvPr>
            <p:cNvSpPr>
              <a:spLocks noChangeArrowheads="1"/>
            </p:cNvSpPr>
            <p:nvPr/>
          </p:nvSpPr>
          <p:spPr bwMode="auto">
            <a:xfrm>
              <a:off x="3132140" y="2805112"/>
              <a:ext cx="1062257"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00" dirty="0">
                  <a:solidFill>
                    <a:srgbClr val="000000"/>
                  </a:solidFill>
                  <a:latin typeface="Source Sans Pro" panose="020B0503030403020204" pitchFamily="34" charset="0"/>
                </a:rPr>
                <a:t>Inhalation Hazards</a:t>
              </a:r>
              <a:endParaRPr lang="en-US" altLang="en-US" dirty="0">
                <a:latin typeface="Source Sans Pro" panose="020B0503030403020204" pitchFamily="34" charset="0"/>
              </a:endParaRPr>
            </a:p>
          </p:txBody>
        </p:sp>
        <p:sp>
          <p:nvSpPr>
            <p:cNvPr id="55" name="Rectangle 51">
              <a:extLst>
                <a:ext uri="{FF2B5EF4-FFF2-40B4-BE49-F238E27FC236}">
                  <a16:creationId xmlns="" xmlns:a16="http://schemas.microsoft.com/office/drawing/2014/main" id="{3CA3266A-C1A7-4B89-BF7A-B503FDC5F338}"/>
                </a:ext>
              </a:extLst>
            </p:cNvPr>
            <p:cNvSpPr>
              <a:spLocks noChangeArrowheads="1"/>
            </p:cNvSpPr>
            <p:nvPr/>
          </p:nvSpPr>
          <p:spPr bwMode="auto">
            <a:xfrm>
              <a:off x="3132140" y="2951163"/>
              <a:ext cx="436017"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00">
                  <a:solidFill>
                    <a:srgbClr val="000000"/>
                  </a:solidFill>
                  <a:latin typeface="Source Sans Pro" panose="020B0503030403020204" pitchFamily="34" charset="0"/>
                </a:rPr>
                <a:t>Oxygen</a:t>
              </a:r>
              <a:endParaRPr lang="en-US" altLang="en-US">
                <a:latin typeface="Source Sans Pro" panose="020B0503030403020204" pitchFamily="34" charset="0"/>
              </a:endParaRPr>
            </a:p>
          </p:txBody>
        </p:sp>
        <p:sp>
          <p:nvSpPr>
            <p:cNvPr id="1031" name="Freeform 67">
              <a:extLst>
                <a:ext uri="{FF2B5EF4-FFF2-40B4-BE49-F238E27FC236}">
                  <a16:creationId xmlns="" xmlns:a16="http://schemas.microsoft.com/office/drawing/2014/main" id="{922F8CF7-2715-4F87-8AB5-46A3006F822D}"/>
                </a:ext>
              </a:extLst>
            </p:cNvPr>
            <p:cNvSpPr>
              <a:spLocks/>
            </p:cNvSpPr>
            <p:nvPr/>
          </p:nvSpPr>
          <p:spPr bwMode="auto">
            <a:xfrm>
              <a:off x="4013200" y="2746375"/>
              <a:ext cx="585788" cy="587375"/>
            </a:xfrm>
            <a:custGeom>
              <a:avLst/>
              <a:gdLst>
                <a:gd name="T0" fmla="*/ 0 w 369"/>
                <a:gd name="T1" fmla="*/ 185 h 370"/>
                <a:gd name="T2" fmla="*/ 184 w 369"/>
                <a:gd name="T3" fmla="*/ 0 h 370"/>
                <a:gd name="T4" fmla="*/ 369 w 369"/>
                <a:gd name="T5" fmla="*/ 185 h 370"/>
                <a:gd name="T6" fmla="*/ 184 w 369"/>
                <a:gd name="T7" fmla="*/ 370 h 370"/>
                <a:gd name="T8" fmla="*/ 0 w 369"/>
                <a:gd name="T9" fmla="*/ 185 h 370"/>
              </a:gdLst>
              <a:ahLst/>
              <a:cxnLst>
                <a:cxn ang="0">
                  <a:pos x="T0" y="T1"/>
                </a:cxn>
                <a:cxn ang="0">
                  <a:pos x="T2" y="T3"/>
                </a:cxn>
                <a:cxn ang="0">
                  <a:pos x="T4" y="T5"/>
                </a:cxn>
                <a:cxn ang="0">
                  <a:pos x="T6" y="T7"/>
                </a:cxn>
                <a:cxn ang="0">
                  <a:pos x="T8" y="T9"/>
                </a:cxn>
              </a:cxnLst>
              <a:rect l="0" t="0" r="r" b="b"/>
              <a:pathLst>
                <a:path w="369" h="370">
                  <a:moveTo>
                    <a:pt x="0" y="185"/>
                  </a:moveTo>
                  <a:lnTo>
                    <a:pt x="184" y="0"/>
                  </a:lnTo>
                  <a:lnTo>
                    <a:pt x="369" y="185"/>
                  </a:lnTo>
                  <a:lnTo>
                    <a:pt x="184" y="370"/>
                  </a:lnTo>
                  <a:lnTo>
                    <a:pt x="0" y="185"/>
                  </a:lnTo>
                  <a:close/>
                </a:path>
              </a:pathLst>
            </a:custGeom>
            <a:solidFill>
              <a:srgbClr val="13C6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 name="Freeform 68">
              <a:extLst>
                <a:ext uri="{FF2B5EF4-FFF2-40B4-BE49-F238E27FC236}">
                  <a16:creationId xmlns="" xmlns:a16="http://schemas.microsoft.com/office/drawing/2014/main" id="{61E20AC4-8C38-4107-9DC1-C09578988B05}"/>
                </a:ext>
              </a:extLst>
            </p:cNvPr>
            <p:cNvSpPr>
              <a:spLocks/>
            </p:cNvSpPr>
            <p:nvPr/>
          </p:nvSpPr>
          <p:spPr bwMode="auto">
            <a:xfrm>
              <a:off x="4013200" y="2746375"/>
              <a:ext cx="585788" cy="587375"/>
            </a:xfrm>
            <a:custGeom>
              <a:avLst/>
              <a:gdLst>
                <a:gd name="T0" fmla="*/ 0 w 369"/>
                <a:gd name="T1" fmla="*/ 185 h 370"/>
                <a:gd name="T2" fmla="*/ 184 w 369"/>
                <a:gd name="T3" fmla="*/ 0 h 370"/>
                <a:gd name="T4" fmla="*/ 369 w 369"/>
                <a:gd name="T5" fmla="*/ 185 h 370"/>
                <a:gd name="T6" fmla="*/ 184 w 369"/>
                <a:gd name="T7" fmla="*/ 370 h 370"/>
                <a:gd name="T8" fmla="*/ 0 w 369"/>
                <a:gd name="T9" fmla="*/ 185 h 370"/>
              </a:gdLst>
              <a:ahLst/>
              <a:cxnLst>
                <a:cxn ang="0">
                  <a:pos x="T0" y="T1"/>
                </a:cxn>
                <a:cxn ang="0">
                  <a:pos x="T2" y="T3"/>
                </a:cxn>
                <a:cxn ang="0">
                  <a:pos x="T4" y="T5"/>
                </a:cxn>
                <a:cxn ang="0">
                  <a:pos x="T6" y="T7"/>
                </a:cxn>
                <a:cxn ang="0">
                  <a:pos x="T8" y="T9"/>
                </a:cxn>
              </a:cxnLst>
              <a:rect l="0" t="0" r="r" b="b"/>
              <a:pathLst>
                <a:path w="369" h="370">
                  <a:moveTo>
                    <a:pt x="0" y="185"/>
                  </a:moveTo>
                  <a:lnTo>
                    <a:pt x="184" y="0"/>
                  </a:lnTo>
                  <a:lnTo>
                    <a:pt x="369" y="185"/>
                  </a:lnTo>
                  <a:lnTo>
                    <a:pt x="184" y="370"/>
                  </a:lnTo>
                  <a:lnTo>
                    <a:pt x="0" y="185"/>
                  </a:lnTo>
                  <a:close/>
                </a:path>
              </a:pathLst>
            </a:custGeom>
            <a:noFill/>
            <a:ln w="174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3" name="Rectangle 69">
              <a:extLst>
                <a:ext uri="{FF2B5EF4-FFF2-40B4-BE49-F238E27FC236}">
                  <a16:creationId xmlns="" xmlns:a16="http://schemas.microsoft.com/office/drawing/2014/main" id="{8ABDC39C-A167-4BB0-A79C-A46015702B8F}"/>
                </a:ext>
              </a:extLst>
            </p:cNvPr>
            <p:cNvSpPr>
              <a:spLocks noChangeArrowheads="1"/>
            </p:cNvSpPr>
            <p:nvPr/>
          </p:nvSpPr>
          <p:spPr bwMode="auto">
            <a:xfrm>
              <a:off x="4278313" y="3168650"/>
              <a:ext cx="47021"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00">
                  <a:solidFill>
                    <a:srgbClr val="FFFFFF"/>
                  </a:solidFill>
                  <a:latin typeface="Myriad Pro" panose="020B0503030403020204" pitchFamily="34" charset="0"/>
                </a:rPr>
                <a:t>2</a:t>
              </a:r>
              <a:endParaRPr lang="en-US" altLang="en-US"/>
            </a:p>
          </p:txBody>
        </p:sp>
        <p:sp>
          <p:nvSpPr>
            <p:cNvPr id="1034" name="Freeform 70">
              <a:extLst>
                <a:ext uri="{FF2B5EF4-FFF2-40B4-BE49-F238E27FC236}">
                  <a16:creationId xmlns="" xmlns:a16="http://schemas.microsoft.com/office/drawing/2014/main" id="{105E92FF-B553-4B44-8B3D-DC552793B9EA}"/>
                </a:ext>
              </a:extLst>
            </p:cNvPr>
            <p:cNvSpPr>
              <a:spLocks/>
            </p:cNvSpPr>
            <p:nvPr/>
          </p:nvSpPr>
          <p:spPr bwMode="auto">
            <a:xfrm>
              <a:off x="4187825" y="2892425"/>
              <a:ext cx="234950" cy="80963"/>
            </a:xfrm>
            <a:custGeom>
              <a:avLst/>
              <a:gdLst>
                <a:gd name="T0" fmla="*/ 638 w 640"/>
                <a:gd name="T1" fmla="*/ 44 h 220"/>
                <a:gd name="T2" fmla="*/ 628 w 640"/>
                <a:gd name="T3" fmla="*/ 64 h 220"/>
                <a:gd name="T4" fmla="*/ 551 w 640"/>
                <a:gd name="T5" fmla="*/ 80 h 220"/>
                <a:gd name="T6" fmla="*/ 542 w 640"/>
                <a:gd name="T7" fmla="*/ 93 h 220"/>
                <a:gd name="T8" fmla="*/ 532 w 640"/>
                <a:gd name="T9" fmla="*/ 113 h 220"/>
                <a:gd name="T10" fmla="*/ 39 w 640"/>
                <a:gd name="T11" fmla="*/ 218 h 220"/>
                <a:gd name="T12" fmla="*/ 7 w 640"/>
                <a:gd name="T13" fmla="*/ 171 h 220"/>
                <a:gd name="T14" fmla="*/ 16 w 640"/>
                <a:gd name="T15" fmla="*/ 106 h 220"/>
                <a:gd name="T16" fmla="*/ 508 w 640"/>
                <a:gd name="T17" fmla="*/ 2 h 220"/>
                <a:gd name="T18" fmla="*/ 526 w 640"/>
                <a:gd name="T19" fmla="*/ 16 h 220"/>
                <a:gd name="T20" fmla="*/ 544 w 640"/>
                <a:gd name="T21" fmla="*/ 28 h 220"/>
                <a:gd name="T22" fmla="*/ 617 w 640"/>
                <a:gd name="T23" fmla="*/ 12 h 220"/>
                <a:gd name="T24" fmla="*/ 635 w 640"/>
                <a:gd name="T25" fmla="*/ 26 h 220"/>
                <a:gd name="T26" fmla="*/ 638 w 640"/>
                <a:gd name="T27" fmla="*/ 4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0" h="220">
                  <a:moveTo>
                    <a:pt x="638" y="44"/>
                  </a:moveTo>
                  <a:cubicBezTo>
                    <a:pt x="640" y="53"/>
                    <a:pt x="635" y="62"/>
                    <a:pt x="628" y="64"/>
                  </a:cubicBezTo>
                  <a:cubicBezTo>
                    <a:pt x="551" y="80"/>
                    <a:pt x="551" y="80"/>
                    <a:pt x="551" y="80"/>
                  </a:cubicBezTo>
                  <a:cubicBezTo>
                    <a:pt x="545" y="81"/>
                    <a:pt x="541" y="87"/>
                    <a:pt x="542" y="93"/>
                  </a:cubicBezTo>
                  <a:cubicBezTo>
                    <a:pt x="544" y="103"/>
                    <a:pt x="540" y="112"/>
                    <a:pt x="532" y="113"/>
                  </a:cubicBezTo>
                  <a:cubicBezTo>
                    <a:pt x="39" y="218"/>
                    <a:pt x="39" y="218"/>
                    <a:pt x="39" y="218"/>
                  </a:cubicBezTo>
                  <a:cubicBezTo>
                    <a:pt x="31" y="220"/>
                    <a:pt x="14" y="204"/>
                    <a:pt x="7" y="171"/>
                  </a:cubicBezTo>
                  <a:cubicBezTo>
                    <a:pt x="0" y="138"/>
                    <a:pt x="8" y="108"/>
                    <a:pt x="16" y="106"/>
                  </a:cubicBezTo>
                  <a:cubicBezTo>
                    <a:pt x="508" y="2"/>
                    <a:pt x="508" y="2"/>
                    <a:pt x="508" y="2"/>
                  </a:cubicBezTo>
                  <a:cubicBezTo>
                    <a:pt x="516" y="0"/>
                    <a:pt x="524" y="6"/>
                    <a:pt x="526" y="16"/>
                  </a:cubicBezTo>
                  <a:cubicBezTo>
                    <a:pt x="528" y="24"/>
                    <a:pt x="536" y="29"/>
                    <a:pt x="544" y="28"/>
                  </a:cubicBezTo>
                  <a:cubicBezTo>
                    <a:pt x="617" y="12"/>
                    <a:pt x="617" y="12"/>
                    <a:pt x="617" y="12"/>
                  </a:cubicBezTo>
                  <a:cubicBezTo>
                    <a:pt x="625" y="11"/>
                    <a:pt x="633" y="17"/>
                    <a:pt x="635" y="26"/>
                  </a:cubicBezTo>
                  <a:cubicBezTo>
                    <a:pt x="638" y="44"/>
                    <a:pt x="638" y="44"/>
                    <a:pt x="638"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 name="Freeform 71">
              <a:extLst>
                <a:ext uri="{FF2B5EF4-FFF2-40B4-BE49-F238E27FC236}">
                  <a16:creationId xmlns="" xmlns:a16="http://schemas.microsoft.com/office/drawing/2014/main" id="{33AA6321-0963-437A-9B51-91798F328166}"/>
                </a:ext>
              </a:extLst>
            </p:cNvPr>
            <p:cNvSpPr>
              <a:spLocks noEditPoints="1"/>
            </p:cNvSpPr>
            <p:nvPr/>
          </p:nvSpPr>
          <p:spPr bwMode="auto">
            <a:xfrm>
              <a:off x="4056063" y="3011488"/>
              <a:ext cx="495300" cy="128588"/>
            </a:xfrm>
            <a:custGeom>
              <a:avLst/>
              <a:gdLst>
                <a:gd name="T0" fmla="*/ 819 w 1346"/>
                <a:gd name="T1" fmla="*/ 282 h 348"/>
                <a:gd name="T2" fmla="*/ 759 w 1346"/>
                <a:gd name="T3" fmla="*/ 236 h 348"/>
                <a:gd name="T4" fmla="*/ 788 w 1346"/>
                <a:gd name="T5" fmla="*/ 225 h 348"/>
                <a:gd name="T6" fmla="*/ 807 w 1346"/>
                <a:gd name="T7" fmla="*/ 207 h 348"/>
                <a:gd name="T8" fmla="*/ 732 w 1346"/>
                <a:gd name="T9" fmla="*/ 256 h 348"/>
                <a:gd name="T10" fmla="*/ 788 w 1346"/>
                <a:gd name="T11" fmla="*/ 294 h 348"/>
                <a:gd name="T12" fmla="*/ 767 w 1346"/>
                <a:gd name="T13" fmla="*/ 325 h 348"/>
                <a:gd name="T14" fmla="*/ 728 w 1346"/>
                <a:gd name="T15" fmla="*/ 300 h 348"/>
                <a:gd name="T16" fmla="*/ 659 w 1346"/>
                <a:gd name="T17" fmla="*/ 291 h 348"/>
                <a:gd name="T18" fmla="*/ 654 w 1346"/>
                <a:gd name="T19" fmla="*/ 315 h 348"/>
                <a:gd name="T20" fmla="*/ 656 w 1346"/>
                <a:gd name="T21" fmla="*/ 201 h 348"/>
                <a:gd name="T22" fmla="*/ 593 w 1346"/>
                <a:gd name="T23" fmla="*/ 332 h 348"/>
                <a:gd name="T24" fmla="*/ 568 w 1346"/>
                <a:gd name="T25" fmla="*/ 268 h 348"/>
                <a:gd name="T26" fmla="*/ 581 w 1346"/>
                <a:gd name="T27" fmla="*/ 321 h 348"/>
                <a:gd name="T28" fmla="*/ 550 w 1346"/>
                <a:gd name="T29" fmla="*/ 294 h 348"/>
                <a:gd name="T30" fmla="*/ 582 w 1346"/>
                <a:gd name="T31" fmla="*/ 228 h 348"/>
                <a:gd name="T32" fmla="*/ 569 w 1346"/>
                <a:gd name="T33" fmla="*/ 198 h 348"/>
                <a:gd name="T34" fmla="*/ 521 w 1346"/>
                <a:gd name="T35" fmla="*/ 305 h 348"/>
                <a:gd name="T36" fmla="*/ 1346 w 1346"/>
                <a:gd name="T37" fmla="*/ 124 h 348"/>
                <a:gd name="T38" fmla="*/ 1292 w 1346"/>
                <a:gd name="T39" fmla="*/ 61 h 348"/>
                <a:gd name="T40" fmla="*/ 1262 w 1346"/>
                <a:gd name="T41" fmla="*/ 148 h 348"/>
                <a:gd name="T42" fmla="*/ 1204 w 1346"/>
                <a:gd name="T43" fmla="*/ 3 h 348"/>
                <a:gd name="T44" fmla="*/ 1098 w 1346"/>
                <a:gd name="T45" fmla="*/ 126 h 348"/>
                <a:gd name="T46" fmla="*/ 1131 w 1346"/>
                <a:gd name="T47" fmla="*/ 94 h 348"/>
                <a:gd name="T48" fmla="*/ 1098 w 1346"/>
                <a:gd name="T49" fmla="*/ 62 h 348"/>
                <a:gd name="T50" fmla="*/ 1124 w 1346"/>
                <a:gd name="T51" fmla="*/ 58 h 348"/>
                <a:gd name="T52" fmla="*/ 1161 w 1346"/>
                <a:gd name="T53" fmla="*/ 121 h 348"/>
                <a:gd name="T54" fmla="*/ 1154 w 1346"/>
                <a:gd name="T55" fmla="*/ 60 h 348"/>
                <a:gd name="T56" fmla="*/ 1118 w 1346"/>
                <a:gd name="T57" fmla="*/ 3 h 348"/>
                <a:gd name="T58" fmla="*/ 995 w 1346"/>
                <a:gd name="T59" fmla="*/ 93 h 348"/>
                <a:gd name="T60" fmla="*/ 990 w 1346"/>
                <a:gd name="T61" fmla="*/ 117 h 348"/>
                <a:gd name="T62" fmla="*/ 991 w 1346"/>
                <a:gd name="T63" fmla="*/ 3 h 348"/>
                <a:gd name="T64" fmla="*/ 847 w 1346"/>
                <a:gd name="T65" fmla="*/ 32 h 348"/>
                <a:gd name="T66" fmla="*/ 922 w 1346"/>
                <a:gd name="T67" fmla="*/ 148 h 348"/>
                <a:gd name="T68" fmla="*/ 884 w 1346"/>
                <a:gd name="T69" fmla="*/ 105 h 348"/>
                <a:gd name="T70" fmla="*/ 703 w 1346"/>
                <a:gd name="T71" fmla="*/ 148 h 348"/>
                <a:gd name="T72" fmla="*/ 778 w 1346"/>
                <a:gd name="T73" fmla="*/ 32 h 348"/>
                <a:gd name="T74" fmla="*/ 762 w 1346"/>
                <a:gd name="T75" fmla="*/ 3 h 348"/>
                <a:gd name="T76" fmla="*/ 676 w 1346"/>
                <a:gd name="T77" fmla="*/ 148 h 348"/>
                <a:gd name="T78" fmla="*/ 616 w 1346"/>
                <a:gd name="T79" fmla="*/ 28 h 348"/>
                <a:gd name="T80" fmla="*/ 642 w 1346"/>
                <a:gd name="T81" fmla="*/ 148 h 348"/>
                <a:gd name="T82" fmla="*/ 590 w 1346"/>
                <a:gd name="T83" fmla="*/ 148 h 348"/>
                <a:gd name="T84" fmla="*/ 482 w 1346"/>
                <a:gd name="T85" fmla="*/ 3 h 348"/>
                <a:gd name="T86" fmla="*/ 473 w 1346"/>
                <a:gd name="T87" fmla="*/ 85 h 348"/>
                <a:gd name="T88" fmla="*/ 476 w 1346"/>
                <a:gd name="T89" fmla="*/ 3 h 348"/>
                <a:gd name="T90" fmla="*/ 382 w 1346"/>
                <a:gd name="T91" fmla="*/ 77 h 348"/>
                <a:gd name="T92" fmla="*/ 243 w 1346"/>
                <a:gd name="T93" fmla="*/ 46 h 348"/>
                <a:gd name="T94" fmla="*/ 286 w 1346"/>
                <a:gd name="T95" fmla="*/ 3 h 348"/>
                <a:gd name="T96" fmla="*/ 216 w 1346"/>
                <a:gd name="T97" fmla="*/ 148 h 348"/>
                <a:gd name="T98" fmla="*/ 137 w 1346"/>
                <a:gd name="T99" fmla="*/ 100 h 348"/>
                <a:gd name="T100" fmla="*/ 156 w 1346"/>
                <a:gd name="T101" fmla="*/ 21 h 348"/>
                <a:gd name="T102" fmla="*/ 176 w 1346"/>
                <a:gd name="T103" fmla="*/ 100 h 348"/>
                <a:gd name="T104" fmla="*/ 182 w 1346"/>
                <a:gd name="T105" fmla="*/ 145 h 348"/>
                <a:gd name="T106" fmla="*/ 197 w 1346"/>
                <a:gd name="T107" fmla="*/ 21 h 348"/>
                <a:gd name="T108" fmla="*/ 108 w 1346"/>
                <a:gd name="T109" fmla="*/ 45 h 348"/>
                <a:gd name="T110" fmla="*/ 156 w 1346"/>
                <a:gd name="T111" fmla="*/ 150 h 348"/>
                <a:gd name="T112" fmla="*/ 96 w 1346"/>
                <a:gd name="T113" fmla="*/ 148 h 348"/>
                <a:gd name="T114" fmla="*/ 34 w 1346"/>
                <a:gd name="T115" fmla="*/ 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6" h="348">
                  <a:moveTo>
                    <a:pt x="774" y="348"/>
                  </a:moveTo>
                  <a:cubicBezTo>
                    <a:pt x="790" y="348"/>
                    <a:pt x="802" y="344"/>
                    <a:pt x="811" y="338"/>
                  </a:cubicBezTo>
                  <a:cubicBezTo>
                    <a:pt x="820" y="331"/>
                    <a:pt x="824" y="319"/>
                    <a:pt x="824" y="304"/>
                  </a:cubicBezTo>
                  <a:cubicBezTo>
                    <a:pt x="824" y="300"/>
                    <a:pt x="824" y="296"/>
                    <a:pt x="823" y="292"/>
                  </a:cubicBezTo>
                  <a:cubicBezTo>
                    <a:pt x="822" y="288"/>
                    <a:pt x="821" y="285"/>
                    <a:pt x="819" y="282"/>
                  </a:cubicBezTo>
                  <a:cubicBezTo>
                    <a:pt x="817" y="279"/>
                    <a:pt x="814" y="276"/>
                    <a:pt x="810" y="273"/>
                  </a:cubicBezTo>
                  <a:cubicBezTo>
                    <a:pt x="807" y="271"/>
                    <a:pt x="802" y="268"/>
                    <a:pt x="797" y="266"/>
                  </a:cubicBezTo>
                  <a:cubicBezTo>
                    <a:pt x="774" y="256"/>
                    <a:pt x="774" y="256"/>
                    <a:pt x="774" y="256"/>
                  </a:cubicBezTo>
                  <a:cubicBezTo>
                    <a:pt x="768" y="253"/>
                    <a:pt x="764" y="251"/>
                    <a:pt x="762" y="248"/>
                  </a:cubicBezTo>
                  <a:cubicBezTo>
                    <a:pt x="760" y="244"/>
                    <a:pt x="759" y="241"/>
                    <a:pt x="759" y="236"/>
                  </a:cubicBezTo>
                  <a:cubicBezTo>
                    <a:pt x="759" y="234"/>
                    <a:pt x="759" y="232"/>
                    <a:pt x="760" y="230"/>
                  </a:cubicBezTo>
                  <a:cubicBezTo>
                    <a:pt x="760" y="228"/>
                    <a:pt x="761" y="226"/>
                    <a:pt x="763" y="225"/>
                  </a:cubicBezTo>
                  <a:cubicBezTo>
                    <a:pt x="764" y="223"/>
                    <a:pt x="766" y="222"/>
                    <a:pt x="768" y="221"/>
                  </a:cubicBezTo>
                  <a:cubicBezTo>
                    <a:pt x="770" y="220"/>
                    <a:pt x="773" y="219"/>
                    <a:pt x="776" y="219"/>
                  </a:cubicBezTo>
                  <a:cubicBezTo>
                    <a:pt x="782" y="219"/>
                    <a:pt x="786" y="221"/>
                    <a:pt x="788" y="225"/>
                  </a:cubicBezTo>
                  <a:cubicBezTo>
                    <a:pt x="791" y="229"/>
                    <a:pt x="792" y="234"/>
                    <a:pt x="792" y="241"/>
                  </a:cubicBezTo>
                  <a:cubicBezTo>
                    <a:pt x="820" y="241"/>
                    <a:pt x="820" y="241"/>
                    <a:pt x="820" y="241"/>
                  </a:cubicBezTo>
                  <a:cubicBezTo>
                    <a:pt x="820" y="237"/>
                    <a:pt x="820" y="237"/>
                    <a:pt x="820" y="237"/>
                  </a:cubicBezTo>
                  <a:cubicBezTo>
                    <a:pt x="820" y="230"/>
                    <a:pt x="819" y="224"/>
                    <a:pt x="816" y="219"/>
                  </a:cubicBezTo>
                  <a:cubicBezTo>
                    <a:pt x="814" y="214"/>
                    <a:pt x="811" y="210"/>
                    <a:pt x="807" y="207"/>
                  </a:cubicBezTo>
                  <a:cubicBezTo>
                    <a:pt x="803" y="204"/>
                    <a:pt x="798" y="201"/>
                    <a:pt x="793" y="200"/>
                  </a:cubicBezTo>
                  <a:cubicBezTo>
                    <a:pt x="787" y="199"/>
                    <a:pt x="781" y="198"/>
                    <a:pt x="775" y="198"/>
                  </a:cubicBezTo>
                  <a:cubicBezTo>
                    <a:pt x="761" y="198"/>
                    <a:pt x="750" y="201"/>
                    <a:pt x="742" y="208"/>
                  </a:cubicBezTo>
                  <a:cubicBezTo>
                    <a:pt x="734" y="215"/>
                    <a:pt x="730" y="226"/>
                    <a:pt x="730" y="241"/>
                  </a:cubicBezTo>
                  <a:cubicBezTo>
                    <a:pt x="730" y="246"/>
                    <a:pt x="731" y="252"/>
                    <a:pt x="732" y="256"/>
                  </a:cubicBezTo>
                  <a:cubicBezTo>
                    <a:pt x="734" y="261"/>
                    <a:pt x="736" y="265"/>
                    <a:pt x="739" y="268"/>
                  </a:cubicBezTo>
                  <a:cubicBezTo>
                    <a:pt x="742" y="272"/>
                    <a:pt x="746" y="275"/>
                    <a:pt x="751" y="277"/>
                  </a:cubicBezTo>
                  <a:cubicBezTo>
                    <a:pt x="756" y="280"/>
                    <a:pt x="761" y="282"/>
                    <a:pt x="768" y="284"/>
                  </a:cubicBezTo>
                  <a:cubicBezTo>
                    <a:pt x="780" y="289"/>
                    <a:pt x="780" y="289"/>
                    <a:pt x="780" y="289"/>
                  </a:cubicBezTo>
                  <a:cubicBezTo>
                    <a:pt x="784" y="291"/>
                    <a:pt x="786" y="292"/>
                    <a:pt x="788" y="294"/>
                  </a:cubicBezTo>
                  <a:cubicBezTo>
                    <a:pt x="790" y="296"/>
                    <a:pt x="792" y="298"/>
                    <a:pt x="793" y="301"/>
                  </a:cubicBezTo>
                  <a:cubicBezTo>
                    <a:pt x="794" y="303"/>
                    <a:pt x="794" y="306"/>
                    <a:pt x="794" y="309"/>
                  </a:cubicBezTo>
                  <a:cubicBezTo>
                    <a:pt x="794" y="315"/>
                    <a:pt x="792" y="320"/>
                    <a:pt x="789" y="323"/>
                  </a:cubicBezTo>
                  <a:cubicBezTo>
                    <a:pt x="785" y="326"/>
                    <a:pt x="781" y="327"/>
                    <a:pt x="777" y="327"/>
                  </a:cubicBezTo>
                  <a:cubicBezTo>
                    <a:pt x="773" y="327"/>
                    <a:pt x="770" y="327"/>
                    <a:pt x="767" y="325"/>
                  </a:cubicBezTo>
                  <a:cubicBezTo>
                    <a:pt x="765" y="324"/>
                    <a:pt x="763" y="323"/>
                    <a:pt x="761" y="321"/>
                  </a:cubicBezTo>
                  <a:cubicBezTo>
                    <a:pt x="760" y="319"/>
                    <a:pt x="759" y="317"/>
                    <a:pt x="758" y="314"/>
                  </a:cubicBezTo>
                  <a:cubicBezTo>
                    <a:pt x="757" y="311"/>
                    <a:pt x="757" y="308"/>
                    <a:pt x="757" y="305"/>
                  </a:cubicBezTo>
                  <a:cubicBezTo>
                    <a:pt x="757" y="300"/>
                    <a:pt x="757" y="300"/>
                    <a:pt x="757" y="300"/>
                  </a:cubicBezTo>
                  <a:cubicBezTo>
                    <a:pt x="728" y="300"/>
                    <a:pt x="728" y="300"/>
                    <a:pt x="728" y="300"/>
                  </a:cubicBezTo>
                  <a:cubicBezTo>
                    <a:pt x="728" y="306"/>
                    <a:pt x="728" y="306"/>
                    <a:pt x="728" y="306"/>
                  </a:cubicBezTo>
                  <a:cubicBezTo>
                    <a:pt x="728" y="320"/>
                    <a:pt x="732" y="330"/>
                    <a:pt x="739" y="337"/>
                  </a:cubicBezTo>
                  <a:cubicBezTo>
                    <a:pt x="746" y="344"/>
                    <a:pt x="758" y="348"/>
                    <a:pt x="774" y="348"/>
                  </a:cubicBezTo>
                  <a:close/>
                  <a:moveTo>
                    <a:pt x="688" y="291"/>
                  </a:moveTo>
                  <a:cubicBezTo>
                    <a:pt x="659" y="291"/>
                    <a:pt x="659" y="291"/>
                    <a:pt x="659" y="291"/>
                  </a:cubicBezTo>
                  <a:cubicBezTo>
                    <a:pt x="674" y="226"/>
                    <a:pt x="674" y="226"/>
                    <a:pt x="674" y="226"/>
                  </a:cubicBezTo>
                  <a:cubicBezTo>
                    <a:pt x="674" y="226"/>
                    <a:pt x="674" y="226"/>
                    <a:pt x="674" y="226"/>
                  </a:cubicBezTo>
                  <a:lnTo>
                    <a:pt x="688" y="291"/>
                  </a:lnTo>
                  <a:close/>
                  <a:moveTo>
                    <a:pt x="648" y="346"/>
                  </a:moveTo>
                  <a:cubicBezTo>
                    <a:pt x="654" y="315"/>
                    <a:pt x="654" y="315"/>
                    <a:pt x="654" y="315"/>
                  </a:cubicBezTo>
                  <a:cubicBezTo>
                    <a:pt x="693" y="315"/>
                    <a:pt x="693" y="315"/>
                    <a:pt x="693" y="315"/>
                  </a:cubicBezTo>
                  <a:cubicBezTo>
                    <a:pt x="700" y="346"/>
                    <a:pt x="700" y="346"/>
                    <a:pt x="700" y="346"/>
                  </a:cubicBezTo>
                  <a:cubicBezTo>
                    <a:pt x="730" y="346"/>
                    <a:pt x="730" y="346"/>
                    <a:pt x="730" y="346"/>
                  </a:cubicBezTo>
                  <a:cubicBezTo>
                    <a:pt x="692" y="201"/>
                    <a:pt x="692" y="201"/>
                    <a:pt x="692" y="201"/>
                  </a:cubicBezTo>
                  <a:cubicBezTo>
                    <a:pt x="656" y="201"/>
                    <a:pt x="656" y="201"/>
                    <a:pt x="656" y="201"/>
                  </a:cubicBezTo>
                  <a:cubicBezTo>
                    <a:pt x="617" y="346"/>
                    <a:pt x="617" y="346"/>
                    <a:pt x="617" y="346"/>
                  </a:cubicBezTo>
                  <a:lnTo>
                    <a:pt x="648" y="346"/>
                  </a:lnTo>
                  <a:close/>
                  <a:moveTo>
                    <a:pt x="563" y="348"/>
                  </a:moveTo>
                  <a:cubicBezTo>
                    <a:pt x="570" y="348"/>
                    <a:pt x="576" y="347"/>
                    <a:pt x="581" y="344"/>
                  </a:cubicBezTo>
                  <a:cubicBezTo>
                    <a:pt x="586" y="342"/>
                    <a:pt x="590" y="338"/>
                    <a:pt x="593" y="332"/>
                  </a:cubicBezTo>
                  <a:cubicBezTo>
                    <a:pt x="594" y="332"/>
                    <a:pt x="594" y="332"/>
                    <a:pt x="594" y="332"/>
                  </a:cubicBezTo>
                  <a:cubicBezTo>
                    <a:pt x="594" y="346"/>
                    <a:pt x="594" y="346"/>
                    <a:pt x="594" y="346"/>
                  </a:cubicBezTo>
                  <a:cubicBezTo>
                    <a:pt x="615" y="346"/>
                    <a:pt x="615" y="346"/>
                    <a:pt x="615" y="346"/>
                  </a:cubicBezTo>
                  <a:cubicBezTo>
                    <a:pt x="615" y="268"/>
                    <a:pt x="615" y="268"/>
                    <a:pt x="615" y="268"/>
                  </a:cubicBezTo>
                  <a:cubicBezTo>
                    <a:pt x="568" y="268"/>
                    <a:pt x="568" y="268"/>
                    <a:pt x="568" y="268"/>
                  </a:cubicBezTo>
                  <a:cubicBezTo>
                    <a:pt x="568" y="289"/>
                    <a:pt x="568" y="289"/>
                    <a:pt x="568" y="289"/>
                  </a:cubicBezTo>
                  <a:cubicBezTo>
                    <a:pt x="587" y="289"/>
                    <a:pt x="587" y="289"/>
                    <a:pt x="587" y="289"/>
                  </a:cubicBezTo>
                  <a:cubicBezTo>
                    <a:pt x="587" y="304"/>
                    <a:pt x="587" y="304"/>
                    <a:pt x="587" y="304"/>
                  </a:cubicBezTo>
                  <a:cubicBezTo>
                    <a:pt x="587" y="308"/>
                    <a:pt x="587" y="311"/>
                    <a:pt x="585" y="314"/>
                  </a:cubicBezTo>
                  <a:cubicBezTo>
                    <a:pt x="584" y="317"/>
                    <a:pt x="583" y="319"/>
                    <a:pt x="581" y="321"/>
                  </a:cubicBezTo>
                  <a:cubicBezTo>
                    <a:pt x="579" y="323"/>
                    <a:pt x="577" y="325"/>
                    <a:pt x="575" y="326"/>
                  </a:cubicBezTo>
                  <a:cubicBezTo>
                    <a:pt x="573" y="327"/>
                    <a:pt x="571" y="327"/>
                    <a:pt x="569" y="327"/>
                  </a:cubicBezTo>
                  <a:cubicBezTo>
                    <a:pt x="565" y="327"/>
                    <a:pt x="561" y="326"/>
                    <a:pt x="559" y="323"/>
                  </a:cubicBezTo>
                  <a:cubicBezTo>
                    <a:pt x="556" y="320"/>
                    <a:pt x="554" y="317"/>
                    <a:pt x="553" y="312"/>
                  </a:cubicBezTo>
                  <a:cubicBezTo>
                    <a:pt x="551" y="307"/>
                    <a:pt x="550" y="301"/>
                    <a:pt x="550" y="294"/>
                  </a:cubicBezTo>
                  <a:cubicBezTo>
                    <a:pt x="549" y="270"/>
                    <a:pt x="549" y="270"/>
                    <a:pt x="549" y="270"/>
                  </a:cubicBezTo>
                  <a:cubicBezTo>
                    <a:pt x="549" y="252"/>
                    <a:pt x="551" y="239"/>
                    <a:pt x="554" y="231"/>
                  </a:cubicBezTo>
                  <a:cubicBezTo>
                    <a:pt x="557" y="223"/>
                    <a:pt x="562" y="219"/>
                    <a:pt x="569" y="219"/>
                  </a:cubicBezTo>
                  <a:cubicBezTo>
                    <a:pt x="572" y="219"/>
                    <a:pt x="574" y="220"/>
                    <a:pt x="577" y="222"/>
                  </a:cubicBezTo>
                  <a:cubicBezTo>
                    <a:pt x="579" y="223"/>
                    <a:pt x="580" y="225"/>
                    <a:pt x="582" y="228"/>
                  </a:cubicBezTo>
                  <a:cubicBezTo>
                    <a:pt x="583" y="230"/>
                    <a:pt x="584" y="233"/>
                    <a:pt x="585" y="235"/>
                  </a:cubicBezTo>
                  <a:cubicBezTo>
                    <a:pt x="585" y="238"/>
                    <a:pt x="586" y="241"/>
                    <a:pt x="586" y="244"/>
                  </a:cubicBezTo>
                  <a:cubicBezTo>
                    <a:pt x="614" y="244"/>
                    <a:pt x="614" y="244"/>
                    <a:pt x="614" y="244"/>
                  </a:cubicBezTo>
                  <a:cubicBezTo>
                    <a:pt x="614" y="229"/>
                    <a:pt x="610" y="218"/>
                    <a:pt x="603" y="210"/>
                  </a:cubicBezTo>
                  <a:cubicBezTo>
                    <a:pt x="596" y="202"/>
                    <a:pt x="584" y="198"/>
                    <a:pt x="569" y="198"/>
                  </a:cubicBezTo>
                  <a:cubicBezTo>
                    <a:pt x="559" y="198"/>
                    <a:pt x="551" y="199"/>
                    <a:pt x="545" y="202"/>
                  </a:cubicBezTo>
                  <a:cubicBezTo>
                    <a:pt x="539" y="206"/>
                    <a:pt x="534" y="210"/>
                    <a:pt x="530" y="216"/>
                  </a:cubicBezTo>
                  <a:cubicBezTo>
                    <a:pt x="526" y="223"/>
                    <a:pt x="524" y="230"/>
                    <a:pt x="522" y="239"/>
                  </a:cubicBezTo>
                  <a:cubicBezTo>
                    <a:pt x="521" y="249"/>
                    <a:pt x="520" y="259"/>
                    <a:pt x="520" y="272"/>
                  </a:cubicBezTo>
                  <a:cubicBezTo>
                    <a:pt x="521" y="305"/>
                    <a:pt x="521" y="305"/>
                    <a:pt x="521" y="305"/>
                  </a:cubicBezTo>
                  <a:cubicBezTo>
                    <a:pt x="522" y="314"/>
                    <a:pt x="525" y="322"/>
                    <a:pt x="528" y="329"/>
                  </a:cubicBezTo>
                  <a:cubicBezTo>
                    <a:pt x="531" y="335"/>
                    <a:pt x="535" y="340"/>
                    <a:pt x="541" y="343"/>
                  </a:cubicBezTo>
                  <a:cubicBezTo>
                    <a:pt x="547" y="346"/>
                    <a:pt x="554" y="348"/>
                    <a:pt x="563" y="348"/>
                  </a:cubicBezTo>
                  <a:close/>
                  <a:moveTo>
                    <a:pt x="1346" y="148"/>
                  </a:moveTo>
                  <a:cubicBezTo>
                    <a:pt x="1346" y="124"/>
                    <a:pt x="1346" y="124"/>
                    <a:pt x="1346" y="124"/>
                  </a:cubicBezTo>
                  <a:cubicBezTo>
                    <a:pt x="1292" y="124"/>
                    <a:pt x="1292" y="124"/>
                    <a:pt x="1292" y="124"/>
                  </a:cubicBezTo>
                  <a:cubicBezTo>
                    <a:pt x="1292" y="85"/>
                    <a:pt x="1292" y="85"/>
                    <a:pt x="1292" y="85"/>
                  </a:cubicBezTo>
                  <a:cubicBezTo>
                    <a:pt x="1340" y="85"/>
                    <a:pt x="1340" y="85"/>
                    <a:pt x="1340" y="85"/>
                  </a:cubicBezTo>
                  <a:cubicBezTo>
                    <a:pt x="1340" y="61"/>
                    <a:pt x="1340" y="61"/>
                    <a:pt x="1340" y="61"/>
                  </a:cubicBezTo>
                  <a:cubicBezTo>
                    <a:pt x="1292" y="61"/>
                    <a:pt x="1292" y="61"/>
                    <a:pt x="1292" y="61"/>
                  </a:cubicBezTo>
                  <a:cubicBezTo>
                    <a:pt x="1292" y="27"/>
                    <a:pt x="1292" y="27"/>
                    <a:pt x="1292" y="27"/>
                  </a:cubicBezTo>
                  <a:cubicBezTo>
                    <a:pt x="1344" y="27"/>
                    <a:pt x="1344" y="27"/>
                    <a:pt x="1344" y="27"/>
                  </a:cubicBezTo>
                  <a:cubicBezTo>
                    <a:pt x="1344" y="3"/>
                    <a:pt x="1344" y="3"/>
                    <a:pt x="1344" y="3"/>
                  </a:cubicBezTo>
                  <a:cubicBezTo>
                    <a:pt x="1262" y="3"/>
                    <a:pt x="1262" y="3"/>
                    <a:pt x="1262" y="3"/>
                  </a:cubicBezTo>
                  <a:cubicBezTo>
                    <a:pt x="1262" y="148"/>
                    <a:pt x="1262" y="148"/>
                    <a:pt x="1262" y="148"/>
                  </a:cubicBezTo>
                  <a:lnTo>
                    <a:pt x="1346" y="148"/>
                  </a:lnTo>
                  <a:close/>
                  <a:moveTo>
                    <a:pt x="1256" y="148"/>
                  </a:moveTo>
                  <a:cubicBezTo>
                    <a:pt x="1256" y="124"/>
                    <a:pt x="1256" y="124"/>
                    <a:pt x="1256" y="124"/>
                  </a:cubicBezTo>
                  <a:cubicBezTo>
                    <a:pt x="1204" y="124"/>
                    <a:pt x="1204" y="124"/>
                    <a:pt x="1204" y="124"/>
                  </a:cubicBezTo>
                  <a:cubicBezTo>
                    <a:pt x="1204" y="3"/>
                    <a:pt x="1204" y="3"/>
                    <a:pt x="1204" y="3"/>
                  </a:cubicBezTo>
                  <a:cubicBezTo>
                    <a:pt x="1175" y="3"/>
                    <a:pt x="1175" y="3"/>
                    <a:pt x="1175" y="3"/>
                  </a:cubicBezTo>
                  <a:cubicBezTo>
                    <a:pt x="1175" y="148"/>
                    <a:pt x="1175" y="148"/>
                    <a:pt x="1175" y="148"/>
                  </a:cubicBezTo>
                  <a:cubicBezTo>
                    <a:pt x="1256" y="148"/>
                    <a:pt x="1256" y="148"/>
                    <a:pt x="1256" y="148"/>
                  </a:cubicBezTo>
                  <a:close/>
                  <a:moveTo>
                    <a:pt x="1110" y="126"/>
                  </a:moveTo>
                  <a:cubicBezTo>
                    <a:pt x="1098" y="126"/>
                    <a:pt x="1098" y="126"/>
                    <a:pt x="1098" y="126"/>
                  </a:cubicBezTo>
                  <a:cubicBezTo>
                    <a:pt x="1098" y="82"/>
                    <a:pt x="1098" y="82"/>
                    <a:pt x="1098" y="82"/>
                  </a:cubicBezTo>
                  <a:cubicBezTo>
                    <a:pt x="1111" y="82"/>
                    <a:pt x="1111" y="82"/>
                    <a:pt x="1111" y="82"/>
                  </a:cubicBezTo>
                  <a:cubicBezTo>
                    <a:pt x="1114" y="82"/>
                    <a:pt x="1117" y="83"/>
                    <a:pt x="1120" y="83"/>
                  </a:cubicBezTo>
                  <a:cubicBezTo>
                    <a:pt x="1122" y="84"/>
                    <a:pt x="1125" y="85"/>
                    <a:pt x="1127" y="87"/>
                  </a:cubicBezTo>
                  <a:cubicBezTo>
                    <a:pt x="1129" y="89"/>
                    <a:pt x="1130" y="91"/>
                    <a:pt x="1131" y="94"/>
                  </a:cubicBezTo>
                  <a:cubicBezTo>
                    <a:pt x="1133" y="96"/>
                    <a:pt x="1133" y="100"/>
                    <a:pt x="1133" y="104"/>
                  </a:cubicBezTo>
                  <a:cubicBezTo>
                    <a:pt x="1133" y="113"/>
                    <a:pt x="1131" y="118"/>
                    <a:pt x="1127" y="121"/>
                  </a:cubicBezTo>
                  <a:cubicBezTo>
                    <a:pt x="1122" y="125"/>
                    <a:pt x="1117" y="126"/>
                    <a:pt x="1110" y="126"/>
                  </a:cubicBezTo>
                  <a:close/>
                  <a:moveTo>
                    <a:pt x="1106" y="62"/>
                  </a:moveTo>
                  <a:cubicBezTo>
                    <a:pt x="1098" y="62"/>
                    <a:pt x="1098" y="62"/>
                    <a:pt x="1098" y="62"/>
                  </a:cubicBezTo>
                  <a:cubicBezTo>
                    <a:pt x="1098" y="24"/>
                    <a:pt x="1098" y="24"/>
                    <a:pt x="1098" y="24"/>
                  </a:cubicBezTo>
                  <a:cubicBezTo>
                    <a:pt x="1109" y="24"/>
                    <a:pt x="1109" y="24"/>
                    <a:pt x="1109" y="24"/>
                  </a:cubicBezTo>
                  <a:cubicBezTo>
                    <a:pt x="1116" y="24"/>
                    <a:pt x="1121" y="26"/>
                    <a:pt x="1125" y="28"/>
                  </a:cubicBezTo>
                  <a:cubicBezTo>
                    <a:pt x="1128" y="31"/>
                    <a:pt x="1130" y="36"/>
                    <a:pt x="1130" y="43"/>
                  </a:cubicBezTo>
                  <a:cubicBezTo>
                    <a:pt x="1130" y="50"/>
                    <a:pt x="1128" y="55"/>
                    <a:pt x="1124" y="58"/>
                  </a:cubicBezTo>
                  <a:cubicBezTo>
                    <a:pt x="1121" y="61"/>
                    <a:pt x="1115" y="62"/>
                    <a:pt x="1106" y="62"/>
                  </a:cubicBezTo>
                  <a:close/>
                  <a:moveTo>
                    <a:pt x="1118" y="148"/>
                  </a:moveTo>
                  <a:cubicBezTo>
                    <a:pt x="1127" y="148"/>
                    <a:pt x="1134" y="146"/>
                    <a:pt x="1140" y="144"/>
                  </a:cubicBezTo>
                  <a:cubicBezTo>
                    <a:pt x="1145" y="142"/>
                    <a:pt x="1150" y="139"/>
                    <a:pt x="1154" y="135"/>
                  </a:cubicBezTo>
                  <a:cubicBezTo>
                    <a:pt x="1157" y="131"/>
                    <a:pt x="1160" y="126"/>
                    <a:pt x="1161" y="121"/>
                  </a:cubicBezTo>
                  <a:cubicBezTo>
                    <a:pt x="1163" y="116"/>
                    <a:pt x="1164" y="111"/>
                    <a:pt x="1164" y="105"/>
                  </a:cubicBezTo>
                  <a:cubicBezTo>
                    <a:pt x="1164" y="95"/>
                    <a:pt x="1161" y="88"/>
                    <a:pt x="1156" y="82"/>
                  </a:cubicBezTo>
                  <a:cubicBezTo>
                    <a:pt x="1152" y="76"/>
                    <a:pt x="1145" y="73"/>
                    <a:pt x="1137" y="71"/>
                  </a:cubicBezTo>
                  <a:cubicBezTo>
                    <a:pt x="1137" y="71"/>
                    <a:pt x="1137" y="71"/>
                    <a:pt x="1137" y="71"/>
                  </a:cubicBezTo>
                  <a:cubicBezTo>
                    <a:pt x="1144" y="69"/>
                    <a:pt x="1150" y="65"/>
                    <a:pt x="1154" y="60"/>
                  </a:cubicBezTo>
                  <a:cubicBezTo>
                    <a:pt x="1157" y="54"/>
                    <a:pt x="1159" y="47"/>
                    <a:pt x="1159" y="39"/>
                  </a:cubicBezTo>
                  <a:cubicBezTo>
                    <a:pt x="1159" y="32"/>
                    <a:pt x="1158" y="27"/>
                    <a:pt x="1156" y="22"/>
                  </a:cubicBezTo>
                  <a:cubicBezTo>
                    <a:pt x="1154" y="17"/>
                    <a:pt x="1151" y="13"/>
                    <a:pt x="1147" y="11"/>
                  </a:cubicBezTo>
                  <a:cubicBezTo>
                    <a:pt x="1144" y="8"/>
                    <a:pt x="1139" y="6"/>
                    <a:pt x="1134" y="4"/>
                  </a:cubicBezTo>
                  <a:cubicBezTo>
                    <a:pt x="1129" y="3"/>
                    <a:pt x="1124" y="3"/>
                    <a:pt x="1118" y="3"/>
                  </a:cubicBezTo>
                  <a:cubicBezTo>
                    <a:pt x="1069" y="3"/>
                    <a:pt x="1069" y="3"/>
                    <a:pt x="1069" y="3"/>
                  </a:cubicBezTo>
                  <a:cubicBezTo>
                    <a:pt x="1069" y="148"/>
                    <a:pt x="1069" y="148"/>
                    <a:pt x="1069" y="148"/>
                  </a:cubicBezTo>
                  <a:lnTo>
                    <a:pt x="1118" y="148"/>
                  </a:lnTo>
                  <a:close/>
                  <a:moveTo>
                    <a:pt x="1023" y="93"/>
                  </a:moveTo>
                  <a:cubicBezTo>
                    <a:pt x="995" y="93"/>
                    <a:pt x="995" y="93"/>
                    <a:pt x="995" y="93"/>
                  </a:cubicBezTo>
                  <a:cubicBezTo>
                    <a:pt x="1009" y="28"/>
                    <a:pt x="1009" y="28"/>
                    <a:pt x="1009" y="28"/>
                  </a:cubicBezTo>
                  <a:cubicBezTo>
                    <a:pt x="1009" y="28"/>
                    <a:pt x="1009" y="28"/>
                    <a:pt x="1009" y="28"/>
                  </a:cubicBezTo>
                  <a:lnTo>
                    <a:pt x="1023" y="93"/>
                  </a:lnTo>
                  <a:close/>
                  <a:moveTo>
                    <a:pt x="983" y="148"/>
                  </a:moveTo>
                  <a:cubicBezTo>
                    <a:pt x="990" y="117"/>
                    <a:pt x="990" y="117"/>
                    <a:pt x="990" y="117"/>
                  </a:cubicBezTo>
                  <a:cubicBezTo>
                    <a:pt x="1028" y="117"/>
                    <a:pt x="1028" y="117"/>
                    <a:pt x="1028" y="117"/>
                  </a:cubicBezTo>
                  <a:cubicBezTo>
                    <a:pt x="1035" y="148"/>
                    <a:pt x="1035" y="148"/>
                    <a:pt x="1035" y="148"/>
                  </a:cubicBezTo>
                  <a:cubicBezTo>
                    <a:pt x="1065" y="148"/>
                    <a:pt x="1065" y="148"/>
                    <a:pt x="1065" y="148"/>
                  </a:cubicBezTo>
                  <a:cubicBezTo>
                    <a:pt x="1027" y="3"/>
                    <a:pt x="1027" y="3"/>
                    <a:pt x="1027" y="3"/>
                  </a:cubicBezTo>
                  <a:cubicBezTo>
                    <a:pt x="991" y="3"/>
                    <a:pt x="991" y="3"/>
                    <a:pt x="991" y="3"/>
                  </a:cubicBezTo>
                  <a:cubicBezTo>
                    <a:pt x="953" y="148"/>
                    <a:pt x="953" y="148"/>
                    <a:pt x="953" y="148"/>
                  </a:cubicBezTo>
                  <a:lnTo>
                    <a:pt x="983" y="148"/>
                  </a:lnTo>
                  <a:close/>
                  <a:moveTo>
                    <a:pt x="846" y="148"/>
                  </a:moveTo>
                  <a:cubicBezTo>
                    <a:pt x="846" y="32"/>
                    <a:pt x="846" y="32"/>
                    <a:pt x="846" y="32"/>
                  </a:cubicBezTo>
                  <a:cubicBezTo>
                    <a:pt x="847" y="32"/>
                    <a:pt x="847" y="32"/>
                    <a:pt x="847" y="32"/>
                  </a:cubicBezTo>
                  <a:cubicBezTo>
                    <a:pt x="873" y="148"/>
                    <a:pt x="873" y="148"/>
                    <a:pt x="873" y="148"/>
                  </a:cubicBezTo>
                  <a:cubicBezTo>
                    <a:pt x="895" y="148"/>
                    <a:pt x="895" y="148"/>
                    <a:pt x="895" y="148"/>
                  </a:cubicBezTo>
                  <a:cubicBezTo>
                    <a:pt x="921" y="32"/>
                    <a:pt x="921" y="32"/>
                    <a:pt x="921" y="32"/>
                  </a:cubicBezTo>
                  <a:cubicBezTo>
                    <a:pt x="922" y="32"/>
                    <a:pt x="922" y="32"/>
                    <a:pt x="922" y="32"/>
                  </a:cubicBezTo>
                  <a:cubicBezTo>
                    <a:pt x="922" y="148"/>
                    <a:pt x="922" y="148"/>
                    <a:pt x="922" y="148"/>
                  </a:cubicBezTo>
                  <a:cubicBezTo>
                    <a:pt x="948" y="148"/>
                    <a:pt x="948" y="148"/>
                    <a:pt x="948" y="148"/>
                  </a:cubicBezTo>
                  <a:cubicBezTo>
                    <a:pt x="948" y="3"/>
                    <a:pt x="948" y="3"/>
                    <a:pt x="948" y="3"/>
                  </a:cubicBezTo>
                  <a:cubicBezTo>
                    <a:pt x="905" y="3"/>
                    <a:pt x="905" y="3"/>
                    <a:pt x="905" y="3"/>
                  </a:cubicBezTo>
                  <a:cubicBezTo>
                    <a:pt x="884" y="105"/>
                    <a:pt x="884" y="105"/>
                    <a:pt x="884" y="105"/>
                  </a:cubicBezTo>
                  <a:cubicBezTo>
                    <a:pt x="884" y="105"/>
                    <a:pt x="884" y="105"/>
                    <a:pt x="884" y="105"/>
                  </a:cubicBezTo>
                  <a:cubicBezTo>
                    <a:pt x="863" y="3"/>
                    <a:pt x="863" y="3"/>
                    <a:pt x="863" y="3"/>
                  </a:cubicBezTo>
                  <a:cubicBezTo>
                    <a:pt x="820" y="3"/>
                    <a:pt x="820" y="3"/>
                    <a:pt x="820" y="3"/>
                  </a:cubicBezTo>
                  <a:cubicBezTo>
                    <a:pt x="820" y="148"/>
                    <a:pt x="820" y="148"/>
                    <a:pt x="820" y="148"/>
                  </a:cubicBezTo>
                  <a:lnTo>
                    <a:pt x="846" y="148"/>
                  </a:lnTo>
                  <a:close/>
                  <a:moveTo>
                    <a:pt x="703" y="148"/>
                  </a:moveTo>
                  <a:cubicBezTo>
                    <a:pt x="703" y="32"/>
                    <a:pt x="703" y="32"/>
                    <a:pt x="703" y="32"/>
                  </a:cubicBezTo>
                  <a:cubicBezTo>
                    <a:pt x="703" y="32"/>
                    <a:pt x="703" y="32"/>
                    <a:pt x="703" y="32"/>
                  </a:cubicBezTo>
                  <a:cubicBezTo>
                    <a:pt x="729" y="148"/>
                    <a:pt x="729" y="148"/>
                    <a:pt x="729" y="148"/>
                  </a:cubicBezTo>
                  <a:cubicBezTo>
                    <a:pt x="752" y="148"/>
                    <a:pt x="752" y="148"/>
                    <a:pt x="752" y="148"/>
                  </a:cubicBezTo>
                  <a:cubicBezTo>
                    <a:pt x="778" y="32"/>
                    <a:pt x="778" y="32"/>
                    <a:pt x="778" y="32"/>
                  </a:cubicBezTo>
                  <a:cubicBezTo>
                    <a:pt x="778" y="32"/>
                    <a:pt x="778" y="32"/>
                    <a:pt x="778" y="32"/>
                  </a:cubicBezTo>
                  <a:cubicBezTo>
                    <a:pt x="778" y="148"/>
                    <a:pt x="778" y="148"/>
                    <a:pt x="778" y="148"/>
                  </a:cubicBezTo>
                  <a:cubicBezTo>
                    <a:pt x="805" y="148"/>
                    <a:pt x="805" y="148"/>
                    <a:pt x="805" y="148"/>
                  </a:cubicBezTo>
                  <a:cubicBezTo>
                    <a:pt x="805" y="3"/>
                    <a:pt x="805" y="3"/>
                    <a:pt x="805" y="3"/>
                  </a:cubicBezTo>
                  <a:cubicBezTo>
                    <a:pt x="762" y="3"/>
                    <a:pt x="762" y="3"/>
                    <a:pt x="762" y="3"/>
                  </a:cubicBezTo>
                  <a:cubicBezTo>
                    <a:pt x="741" y="105"/>
                    <a:pt x="741" y="105"/>
                    <a:pt x="741" y="105"/>
                  </a:cubicBezTo>
                  <a:cubicBezTo>
                    <a:pt x="740" y="105"/>
                    <a:pt x="740" y="105"/>
                    <a:pt x="740" y="105"/>
                  </a:cubicBezTo>
                  <a:cubicBezTo>
                    <a:pt x="720" y="3"/>
                    <a:pt x="720" y="3"/>
                    <a:pt x="720" y="3"/>
                  </a:cubicBezTo>
                  <a:cubicBezTo>
                    <a:pt x="676" y="3"/>
                    <a:pt x="676" y="3"/>
                    <a:pt x="676" y="3"/>
                  </a:cubicBezTo>
                  <a:cubicBezTo>
                    <a:pt x="676" y="148"/>
                    <a:pt x="676" y="148"/>
                    <a:pt x="676" y="148"/>
                  </a:cubicBezTo>
                  <a:lnTo>
                    <a:pt x="703" y="148"/>
                  </a:lnTo>
                  <a:close/>
                  <a:moveTo>
                    <a:pt x="630" y="93"/>
                  </a:moveTo>
                  <a:cubicBezTo>
                    <a:pt x="601" y="93"/>
                    <a:pt x="601" y="93"/>
                    <a:pt x="601" y="93"/>
                  </a:cubicBezTo>
                  <a:cubicBezTo>
                    <a:pt x="615" y="28"/>
                    <a:pt x="615" y="28"/>
                    <a:pt x="615" y="28"/>
                  </a:cubicBezTo>
                  <a:cubicBezTo>
                    <a:pt x="616" y="28"/>
                    <a:pt x="616" y="28"/>
                    <a:pt x="616" y="28"/>
                  </a:cubicBezTo>
                  <a:lnTo>
                    <a:pt x="630" y="93"/>
                  </a:lnTo>
                  <a:close/>
                  <a:moveTo>
                    <a:pt x="590" y="148"/>
                  </a:moveTo>
                  <a:cubicBezTo>
                    <a:pt x="596" y="117"/>
                    <a:pt x="596" y="117"/>
                    <a:pt x="596" y="117"/>
                  </a:cubicBezTo>
                  <a:cubicBezTo>
                    <a:pt x="635" y="117"/>
                    <a:pt x="635" y="117"/>
                    <a:pt x="635" y="117"/>
                  </a:cubicBezTo>
                  <a:cubicBezTo>
                    <a:pt x="642" y="148"/>
                    <a:pt x="642" y="148"/>
                    <a:pt x="642" y="148"/>
                  </a:cubicBezTo>
                  <a:cubicBezTo>
                    <a:pt x="672" y="148"/>
                    <a:pt x="672" y="148"/>
                    <a:pt x="672" y="148"/>
                  </a:cubicBezTo>
                  <a:cubicBezTo>
                    <a:pt x="634" y="3"/>
                    <a:pt x="634" y="3"/>
                    <a:pt x="634" y="3"/>
                  </a:cubicBezTo>
                  <a:cubicBezTo>
                    <a:pt x="597" y="3"/>
                    <a:pt x="597" y="3"/>
                    <a:pt x="597" y="3"/>
                  </a:cubicBezTo>
                  <a:cubicBezTo>
                    <a:pt x="559" y="148"/>
                    <a:pt x="559" y="148"/>
                    <a:pt x="559" y="148"/>
                  </a:cubicBezTo>
                  <a:lnTo>
                    <a:pt x="590" y="148"/>
                  </a:lnTo>
                  <a:close/>
                  <a:moveTo>
                    <a:pt x="563" y="148"/>
                  </a:moveTo>
                  <a:cubicBezTo>
                    <a:pt x="563" y="124"/>
                    <a:pt x="563" y="124"/>
                    <a:pt x="563" y="124"/>
                  </a:cubicBezTo>
                  <a:cubicBezTo>
                    <a:pt x="511" y="124"/>
                    <a:pt x="511" y="124"/>
                    <a:pt x="511" y="124"/>
                  </a:cubicBezTo>
                  <a:cubicBezTo>
                    <a:pt x="511" y="3"/>
                    <a:pt x="511" y="3"/>
                    <a:pt x="511" y="3"/>
                  </a:cubicBezTo>
                  <a:cubicBezTo>
                    <a:pt x="482" y="3"/>
                    <a:pt x="482" y="3"/>
                    <a:pt x="482" y="3"/>
                  </a:cubicBezTo>
                  <a:cubicBezTo>
                    <a:pt x="482" y="148"/>
                    <a:pt x="482" y="148"/>
                    <a:pt x="482" y="148"/>
                  </a:cubicBezTo>
                  <a:cubicBezTo>
                    <a:pt x="563" y="148"/>
                    <a:pt x="563" y="148"/>
                    <a:pt x="563" y="148"/>
                  </a:cubicBezTo>
                  <a:close/>
                  <a:moveTo>
                    <a:pt x="424" y="148"/>
                  </a:moveTo>
                  <a:cubicBezTo>
                    <a:pt x="424" y="85"/>
                    <a:pt x="424" y="85"/>
                    <a:pt x="424" y="85"/>
                  </a:cubicBezTo>
                  <a:cubicBezTo>
                    <a:pt x="473" y="85"/>
                    <a:pt x="473" y="85"/>
                    <a:pt x="473" y="85"/>
                  </a:cubicBezTo>
                  <a:cubicBezTo>
                    <a:pt x="473" y="61"/>
                    <a:pt x="473" y="61"/>
                    <a:pt x="473" y="61"/>
                  </a:cubicBezTo>
                  <a:cubicBezTo>
                    <a:pt x="424" y="61"/>
                    <a:pt x="424" y="61"/>
                    <a:pt x="424" y="61"/>
                  </a:cubicBezTo>
                  <a:cubicBezTo>
                    <a:pt x="424" y="27"/>
                    <a:pt x="424" y="27"/>
                    <a:pt x="424" y="27"/>
                  </a:cubicBezTo>
                  <a:cubicBezTo>
                    <a:pt x="476" y="27"/>
                    <a:pt x="476" y="27"/>
                    <a:pt x="476" y="27"/>
                  </a:cubicBezTo>
                  <a:cubicBezTo>
                    <a:pt x="476" y="3"/>
                    <a:pt x="476" y="3"/>
                    <a:pt x="476" y="3"/>
                  </a:cubicBezTo>
                  <a:cubicBezTo>
                    <a:pt x="395" y="3"/>
                    <a:pt x="395" y="3"/>
                    <a:pt x="395" y="3"/>
                  </a:cubicBezTo>
                  <a:cubicBezTo>
                    <a:pt x="395" y="148"/>
                    <a:pt x="395" y="148"/>
                    <a:pt x="395" y="148"/>
                  </a:cubicBezTo>
                  <a:lnTo>
                    <a:pt x="424" y="148"/>
                  </a:lnTo>
                  <a:close/>
                  <a:moveTo>
                    <a:pt x="382" y="101"/>
                  </a:moveTo>
                  <a:cubicBezTo>
                    <a:pt x="382" y="77"/>
                    <a:pt x="382" y="77"/>
                    <a:pt x="382" y="77"/>
                  </a:cubicBezTo>
                  <a:cubicBezTo>
                    <a:pt x="325" y="77"/>
                    <a:pt x="325" y="77"/>
                    <a:pt x="325" y="77"/>
                  </a:cubicBezTo>
                  <a:cubicBezTo>
                    <a:pt x="325" y="101"/>
                    <a:pt x="325" y="101"/>
                    <a:pt x="325" y="101"/>
                  </a:cubicBezTo>
                  <a:lnTo>
                    <a:pt x="382" y="101"/>
                  </a:lnTo>
                  <a:close/>
                  <a:moveTo>
                    <a:pt x="243" y="148"/>
                  </a:moveTo>
                  <a:cubicBezTo>
                    <a:pt x="243" y="46"/>
                    <a:pt x="243" y="46"/>
                    <a:pt x="243" y="46"/>
                  </a:cubicBezTo>
                  <a:cubicBezTo>
                    <a:pt x="243" y="46"/>
                    <a:pt x="243" y="46"/>
                    <a:pt x="243" y="46"/>
                  </a:cubicBezTo>
                  <a:cubicBezTo>
                    <a:pt x="279" y="148"/>
                    <a:pt x="279" y="148"/>
                    <a:pt x="279" y="148"/>
                  </a:cubicBezTo>
                  <a:cubicBezTo>
                    <a:pt x="312" y="148"/>
                    <a:pt x="312" y="148"/>
                    <a:pt x="312" y="148"/>
                  </a:cubicBezTo>
                  <a:cubicBezTo>
                    <a:pt x="312" y="3"/>
                    <a:pt x="312" y="3"/>
                    <a:pt x="312" y="3"/>
                  </a:cubicBezTo>
                  <a:cubicBezTo>
                    <a:pt x="286" y="3"/>
                    <a:pt x="286" y="3"/>
                    <a:pt x="286" y="3"/>
                  </a:cubicBezTo>
                  <a:cubicBezTo>
                    <a:pt x="286" y="102"/>
                    <a:pt x="286" y="102"/>
                    <a:pt x="286" y="102"/>
                  </a:cubicBezTo>
                  <a:cubicBezTo>
                    <a:pt x="285" y="102"/>
                    <a:pt x="285" y="102"/>
                    <a:pt x="285" y="102"/>
                  </a:cubicBezTo>
                  <a:cubicBezTo>
                    <a:pt x="250" y="3"/>
                    <a:pt x="250" y="3"/>
                    <a:pt x="250" y="3"/>
                  </a:cubicBezTo>
                  <a:cubicBezTo>
                    <a:pt x="216" y="3"/>
                    <a:pt x="216" y="3"/>
                    <a:pt x="216" y="3"/>
                  </a:cubicBezTo>
                  <a:cubicBezTo>
                    <a:pt x="216" y="148"/>
                    <a:pt x="216" y="148"/>
                    <a:pt x="216" y="148"/>
                  </a:cubicBezTo>
                  <a:lnTo>
                    <a:pt x="243" y="148"/>
                  </a:lnTo>
                  <a:close/>
                  <a:moveTo>
                    <a:pt x="156" y="129"/>
                  </a:moveTo>
                  <a:cubicBezTo>
                    <a:pt x="152" y="129"/>
                    <a:pt x="148" y="128"/>
                    <a:pt x="146" y="126"/>
                  </a:cubicBezTo>
                  <a:cubicBezTo>
                    <a:pt x="143" y="124"/>
                    <a:pt x="141" y="121"/>
                    <a:pt x="140" y="117"/>
                  </a:cubicBezTo>
                  <a:cubicBezTo>
                    <a:pt x="138" y="112"/>
                    <a:pt x="137" y="107"/>
                    <a:pt x="137" y="100"/>
                  </a:cubicBezTo>
                  <a:cubicBezTo>
                    <a:pt x="136" y="75"/>
                    <a:pt x="136" y="75"/>
                    <a:pt x="136" y="75"/>
                  </a:cubicBezTo>
                  <a:cubicBezTo>
                    <a:pt x="137" y="50"/>
                    <a:pt x="137" y="50"/>
                    <a:pt x="137" y="50"/>
                  </a:cubicBezTo>
                  <a:cubicBezTo>
                    <a:pt x="137" y="44"/>
                    <a:pt x="138" y="38"/>
                    <a:pt x="140" y="34"/>
                  </a:cubicBezTo>
                  <a:cubicBezTo>
                    <a:pt x="141" y="29"/>
                    <a:pt x="143" y="26"/>
                    <a:pt x="146" y="24"/>
                  </a:cubicBezTo>
                  <a:cubicBezTo>
                    <a:pt x="148" y="22"/>
                    <a:pt x="152" y="21"/>
                    <a:pt x="156" y="21"/>
                  </a:cubicBezTo>
                  <a:cubicBezTo>
                    <a:pt x="161" y="21"/>
                    <a:pt x="164" y="22"/>
                    <a:pt x="167" y="24"/>
                  </a:cubicBezTo>
                  <a:cubicBezTo>
                    <a:pt x="169" y="26"/>
                    <a:pt x="171" y="29"/>
                    <a:pt x="173" y="34"/>
                  </a:cubicBezTo>
                  <a:cubicBezTo>
                    <a:pt x="174" y="38"/>
                    <a:pt x="175" y="44"/>
                    <a:pt x="176" y="50"/>
                  </a:cubicBezTo>
                  <a:cubicBezTo>
                    <a:pt x="176" y="75"/>
                    <a:pt x="176" y="75"/>
                    <a:pt x="176" y="75"/>
                  </a:cubicBezTo>
                  <a:cubicBezTo>
                    <a:pt x="176" y="100"/>
                    <a:pt x="176" y="100"/>
                    <a:pt x="176" y="100"/>
                  </a:cubicBezTo>
                  <a:cubicBezTo>
                    <a:pt x="175" y="107"/>
                    <a:pt x="174" y="112"/>
                    <a:pt x="173" y="117"/>
                  </a:cubicBezTo>
                  <a:cubicBezTo>
                    <a:pt x="171" y="121"/>
                    <a:pt x="169" y="124"/>
                    <a:pt x="167" y="126"/>
                  </a:cubicBezTo>
                  <a:cubicBezTo>
                    <a:pt x="164" y="128"/>
                    <a:pt x="161" y="129"/>
                    <a:pt x="156" y="129"/>
                  </a:cubicBezTo>
                  <a:close/>
                  <a:moveTo>
                    <a:pt x="156" y="150"/>
                  </a:moveTo>
                  <a:cubicBezTo>
                    <a:pt x="167" y="150"/>
                    <a:pt x="176" y="148"/>
                    <a:pt x="182" y="145"/>
                  </a:cubicBezTo>
                  <a:cubicBezTo>
                    <a:pt x="189" y="141"/>
                    <a:pt x="194" y="136"/>
                    <a:pt x="197" y="129"/>
                  </a:cubicBezTo>
                  <a:cubicBezTo>
                    <a:pt x="201" y="123"/>
                    <a:pt x="203" y="115"/>
                    <a:pt x="204" y="106"/>
                  </a:cubicBezTo>
                  <a:cubicBezTo>
                    <a:pt x="205" y="96"/>
                    <a:pt x="206" y="86"/>
                    <a:pt x="206" y="75"/>
                  </a:cubicBezTo>
                  <a:cubicBezTo>
                    <a:pt x="206" y="64"/>
                    <a:pt x="205" y="54"/>
                    <a:pt x="204" y="45"/>
                  </a:cubicBezTo>
                  <a:cubicBezTo>
                    <a:pt x="203" y="35"/>
                    <a:pt x="201" y="28"/>
                    <a:pt x="197" y="21"/>
                  </a:cubicBezTo>
                  <a:cubicBezTo>
                    <a:pt x="194" y="14"/>
                    <a:pt x="189" y="9"/>
                    <a:pt x="182" y="5"/>
                  </a:cubicBezTo>
                  <a:cubicBezTo>
                    <a:pt x="176" y="2"/>
                    <a:pt x="167" y="0"/>
                    <a:pt x="156" y="0"/>
                  </a:cubicBezTo>
                  <a:cubicBezTo>
                    <a:pt x="145" y="0"/>
                    <a:pt x="137" y="2"/>
                    <a:pt x="130" y="5"/>
                  </a:cubicBezTo>
                  <a:cubicBezTo>
                    <a:pt x="124" y="9"/>
                    <a:pt x="119" y="14"/>
                    <a:pt x="115" y="21"/>
                  </a:cubicBezTo>
                  <a:cubicBezTo>
                    <a:pt x="112" y="28"/>
                    <a:pt x="109" y="35"/>
                    <a:pt x="108" y="45"/>
                  </a:cubicBezTo>
                  <a:cubicBezTo>
                    <a:pt x="107" y="54"/>
                    <a:pt x="107" y="64"/>
                    <a:pt x="107" y="75"/>
                  </a:cubicBezTo>
                  <a:cubicBezTo>
                    <a:pt x="107" y="86"/>
                    <a:pt x="107" y="96"/>
                    <a:pt x="108" y="106"/>
                  </a:cubicBezTo>
                  <a:cubicBezTo>
                    <a:pt x="109" y="115"/>
                    <a:pt x="112" y="123"/>
                    <a:pt x="115" y="129"/>
                  </a:cubicBezTo>
                  <a:cubicBezTo>
                    <a:pt x="119" y="136"/>
                    <a:pt x="124" y="141"/>
                    <a:pt x="130" y="145"/>
                  </a:cubicBezTo>
                  <a:cubicBezTo>
                    <a:pt x="137" y="148"/>
                    <a:pt x="145" y="150"/>
                    <a:pt x="156" y="150"/>
                  </a:cubicBezTo>
                  <a:close/>
                  <a:moveTo>
                    <a:pt x="27" y="148"/>
                  </a:moveTo>
                  <a:cubicBezTo>
                    <a:pt x="27" y="46"/>
                    <a:pt x="27" y="46"/>
                    <a:pt x="27" y="46"/>
                  </a:cubicBezTo>
                  <a:cubicBezTo>
                    <a:pt x="27" y="46"/>
                    <a:pt x="27" y="46"/>
                    <a:pt x="27" y="46"/>
                  </a:cubicBezTo>
                  <a:cubicBezTo>
                    <a:pt x="63" y="148"/>
                    <a:pt x="63" y="148"/>
                    <a:pt x="63" y="148"/>
                  </a:cubicBezTo>
                  <a:cubicBezTo>
                    <a:pt x="96" y="148"/>
                    <a:pt x="96" y="148"/>
                    <a:pt x="96" y="148"/>
                  </a:cubicBezTo>
                  <a:cubicBezTo>
                    <a:pt x="96" y="3"/>
                    <a:pt x="96" y="3"/>
                    <a:pt x="96" y="3"/>
                  </a:cubicBezTo>
                  <a:cubicBezTo>
                    <a:pt x="70" y="3"/>
                    <a:pt x="70" y="3"/>
                    <a:pt x="70" y="3"/>
                  </a:cubicBezTo>
                  <a:cubicBezTo>
                    <a:pt x="70" y="102"/>
                    <a:pt x="70" y="102"/>
                    <a:pt x="70" y="102"/>
                  </a:cubicBezTo>
                  <a:cubicBezTo>
                    <a:pt x="69" y="102"/>
                    <a:pt x="69" y="102"/>
                    <a:pt x="69" y="102"/>
                  </a:cubicBezTo>
                  <a:cubicBezTo>
                    <a:pt x="34" y="3"/>
                    <a:pt x="34" y="3"/>
                    <a:pt x="34" y="3"/>
                  </a:cubicBezTo>
                  <a:cubicBezTo>
                    <a:pt x="0" y="3"/>
                    <a:pt x="0" y="3"/>
                    <a:pt x="0" y="3"/>
                  </a:cubicBezTo>
                  <a:cubicBezTo>
                    <a:pt x="0" y="148"/>
                    <a:pt x="0" y="148"/>
                    <a:pt x="0" y="148"/>
                  </a:cubicBezTo>
                  <a:lnTo>
                    <a:pt x="27" y="1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6" name="Freeform 72">
              <a:extLst>
                <a:ext uri="{FF2B5EF4-FFF2-40B4-BE49-F238E27FC236}">
                  <a16:creationId xmlns="" xmlns:a16="http://schemas.microsoft.com/office/drawing/2014/main" id="{CDBB2FB7-A8F5-4018-A553-27E1349A8F12}"/>
                </a:ext>
              </a:extLst>
            </p:cNvPr>
            <p:cNvSpPr>
              <a:spLocks/>
            </p:cNvSpPr>
            <p:nvPr/>
          </p:nvSpPr>
          <p:spPr bwMode="auto">
            <a:xfrm>
              <a:off x="4530725" y="2895600"/>
              <a:ext cx="587375" cy="587375"/>
            </a:xfrm>
            <a:custGeom>
              <a:avLst/>
              <a:gdLst>
                <a:gd name="T0" fmla="*/ 0 w 370"/>
                <a:gd name="T1" fmla="*/ 185 h 370"/>
                <a:gd name="T2" fmla="*/ 185 w 370"/>
                <a:gd name="T3" fmla="*/ 0 h 370"/>
                <a:gd name="T4" fmla="*/ 370 w 370"/>
                <a:gd name="T5" fmla="*/ 185 h 370"/>
                <a:gd name="T6" fmla="*/ 185 w 370"/>
                <a:gd name="T7" fmla="*/ 370 h 370"/>
                <a:gd name="T8" fmla="*/ 0 w 370"/>
                <a:gd name="T9" fmla="*/ 185 h 370"/>
              </a:gdLst>
              <a:ahLst/>
              <a:cxnLst>
                <a:cxn ang="0">
                  <a:pos x="T0" y="T1"/>
                </a:cxn>
                <a:cxn ang="0">
                  <a:pos x="T2" y="T3"/>
                </a:cxn>
                <a:cxn ang="0">
                  <a:pos x="T4" y="T5"/>
                </a:cxn>
                <a:cxn ang="0">
                  <a:pos x="T6" y="T7"/>
                </a:cxn>
                <a:cxn ang="0">
                  <a:pos x="T8" y="T9"/>
                </a:cxn>
              </a:cxnLst>
              <a:rect l="0" t="0" r="r" b="b"/>
              <a:pathLst>
                <a:path w="370" h="370">
                  <a:moveTo>
                    <a:pt x="0" y="185"/>
                  </a:moveTo>
                  <a:lnTo>
                    <a:pt x="185" y="0"/>
                  </a:lnTo>
                  <a:lnTo>
                    <a:pt x="370" y="185"/>
                  </a:lnTo>
                  <a:lnTo>
                    <a:pt x="185" y="370"/>
                  </a:lnTo>
                  <a:lnTo>
                    <a:pt x="0" y="185"/>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7" name="Freeform 73">
              <a:extLst>
                <a:ext uri="{FF2B5EF4-FFF2-40B4-BE49-F238E27FC236}">
                  <a16:creationId xmlns="" xmlns:a16="http://schemas.microsoft.com/office/drawing/2014/main" id="{DC224E7A-F8C1-436A-ACDB-1C709A86FC5B}"/>
                </a:ext>
              </a:extLst>
            </p:cNvPr>
            <p:cNvSpPr>
              <a:spLocks/>
            </p:cNvSpPr>
            <p:nvPr/>
          </p:nvSpPr>
          <p:spPr bwMode="auto">
            <a:xfrm>
              <a:off x="4530725" y="2895600"/>
              <a:ext cx="587375" cy="587375"/>
            </a:xfrm>
            <a:custGeom>
              <a:avLst/>
              <a:gdLst>
                <a:gd name="T0" fmla="*/ 0 w 370"/>
                <a:gd name="T1" fmla="*/ 185 h 370"/>
                <a:gd name="T2" fmla="*/ 185 w 370"/>
                <a:gd name="T3" fmla="*/ 0 h 370"/>
                <a:gd name="T4" fmla="*/ 370 w 370"/>
                <a:gd name="T5" fmla="*/ 185 h 370"/>
                <a:gd name="T6" fmla="*/ 185 w 370"/>
                <a:gd name="T7" fmla="*/ 370 h 370"/>
                <a:gd name="T8" fmla="*/ 0 w 370"/>
                <a:gd name="T9" fmla="*/ 185 h 370"/>
              </a:gdLst>
              <a:ahLst/>
              <a:cxnLst>
                <a:cxn ang="0">
                  <a:pos x="T0" y="T1"/>
                </a:cxn>
                <a:cxn ang="0">
                  <a:pos x="T2" y="T3"/>
                </a:cxn>
                <a:cxn ang="0">
                  <a:pos x="T4" y="T5"/>
                </a:cxn>
                <a:cxn ang="0">
                  <a:pos x="T6" y="T7"/>
                </a:cxn>
                <a:cxn ang="0">
                  <a:pos x="T8" y="T9"/>
                </a:cxn>
              </a:cxnLst>
              <a:rect l="0" t="0" r="r" b="b"/>
              <a:pathLst>
                <a:path w="370" h="370">
                  <a:moveTo>
                    <a:pt x="0" y="185"/>
                  </a:moveTo>
                  <a:lnTo>
                    <a:pt x="185" y="0"/>
                  </a:lnTo>
                  <a:lnTo>
                    <a:pt x="370" y="185"/>
                  </a:lnTo>
                  <a:lnTo>
                    <a:pt x="185" y="370"/>
                  </a:lnTo>
                  <a:lnTo>
                    <a:pt x="0" y="185"/>
                  </a:lnTo>
                  <a:close/>
                </a:path>
              </a:pathLst>
            </a:custGeom>
            <a:noFill/>
            <a:ln w="174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8" name="Freeform 74">
              <a:extLst>
                <a:ext uri="{FF2B5EF4-FFF2-40B4-BE49-F238E27FC236}">
                  <a16:creationId xmlns="" xmlns:a16="http://schemas.microsoft.com/office/drawing/2014/main" id="{4B4C8653-B41D-4090-B025-F0EFD78A253E}"/>
                </a:ext>
              </a:extLst>
            </p:cNvPr>
            <p:cNvSpPr>
              <a:spLocks noEditPoints="1"/>
            </p:cNvSpPr>
            <p:nvPr/>
          </p:nvSpPr>
          <p:spPr bwMode="auto">
            <a:xfrm>
              <a:off x="4641850" y="3171825"/>
              <a:ext cx="360363" cy="85725"/>
            </a:xfrm>
            <a:custGeom>
              <a:avLst/>
              <a:gdLst>
                <a:gd name="T0" fmla="*/ 873 w 980"/>
                <a:gd name="T1" fmla="*/ 72 h 231"/>
                <a:gd name="T2" fmla="*/ 929 w 980"/>
                <a:gd name="T3" fmla="*/ 228 h 231"/>
                <a:gd name="T4" fmla="*/ 980 w 980"/>
                <a:gd name="T5" fmla="*/ 5 h 231"/>
                <a:gd name="T6" fmla="*/ 939 w 980"/>
                <a:gd name="T7" fmla="*/ 157 h 231"/>
                <a:gd name="T8" fmla="*/ 884 w 980"/>
                <a:gd name="T9" fmla="*/ 5 h 231"/>
                <a:gd name="T10" fmla="*/ 832 w 980"/>
                <a:gd name="T11" fmla="*/ 228 h 231"/>
                <a:gd name="T12" fmla="*/ 809 w 980"/>
                <a:gd name="T13" fmla="*/ 228 h 231"/>
                <a:gd name="T14" fmla="*/ 727 w 980"/>
                <a:gd name="T15" fmla="*/ 191 h 231"/>
                <a:gd name="T16" fmla="*/ 802 w 980"/>
                <a:gd name="T17" fmla="*/ 131 h 231"/>
                <a:gd name="T18" fmla="*/ 727 w 980"/>
                <a:gd name="T19" fmla="*/ 94 h 231"/>
                <a:gd name="T20" fmla="*/ 806 w 980"/>
                <a:gd name="T21" fmla="*/ 42 h 231"/>
                <a:gd name="T22" fmla="*/ 682 w 980"/>
                <a:gd name="T23" fmla="*/ 5 h 231"/>
                <a:gd name="T24" fmla="*/ 809 w 980"/>
                <a:gd name="T25" fmla="*/ 228 h 231"/>
                <a:gd name="T26" fmla="*/ 599 w 980"/>
                <a:gd name="T27" fmla="*/ 226 h 231"/>
                <a:gd name="T28" fmla="*/ 620 w 980"/>
                <a:gd name="T29" fmla="*/ 207 h 231"/>
                <a:gd name="T30" fmla="*/ 653 w 980"/>
                <a:gd name="T31" fmla="*/ 228 h 231"/>
                <a:gd name="T32" fmla="*/ 580 w 980"/>
                <a:gd name="T33" fmla="*/ 107 h 231"/>
                <a:gd name="T34" fmla="*/ 610 w 980"/>
                <a:gd name="T35" fmla="*/ 141 h 231"/>
                <a:gd name="T36" fmla="*/ 607 w 980"/>
                <a:gd name="T37" fmla="*/ 179 h 231"/>
                <a:gd name="T38" fmla="*/ 591 w 980"/>
                <a:gd name="T39" fmla="*/ 197 h 231"/>
                <a:gd name="T40" fmla="*/ 566 w 980"/>
                <a:gd name="T41" fmla="*/ 193 h 231"/>
                <a:gd name="T42" fmla="*/ 552 w 980"/>
                <a:gd name="T43" fmla="*/ 148 h 231"/>
                <a:gd name="T44" fmla="*/ 558 w 980"/>
                <a:gd name="T45" fmla="*/ 52 h 231"/>
                <a:gd name="T46" fmla="*/ 593 w 980"/>
                <a:gd name="T47" fmla="*/ 37 h 231"/>
                <a:gd name="T48" fmla="*/ 606 w 980"/>
                <a:gd name="T49" fmla="*/ 58 h 231"/>
                <a:gd name="T50" fmla="*/ 650 w 980"/>
                <a:gd name="T51" fmla="*/ 71 h 231"/>
                <a:gd name="T52" fmla="*/ 581 w 980"/>
                <a:gd name="T53" fmla="*/ 0 h 231"/>
                <a:gd name="T54" fmla="*/ 522 w 980"/>
                <a:gd name="T55" fmla="*/ 29 h 231"/>
                <a:gd name="T56" fmla="*/ 506 w 980"/>
                <a:gd name="T57" fmla="*/ 114 h 231"/>
                <a:gd name="T58" fmla="*/ 518 w 980"/>
                <a:gd name="T59" fmla="*/ 202 h 231"/>
                <a:gd name="T60" fmla="*/ 572 w 980"/>
                <a:gd name="T61" fmla="*/ 231 h 231"/>
                <a:gd name="T62" fmla="*/ 434 w 980"/>
                <a:gd name="T63" fmla="*/ 140 h 231"/>
                <a:gd name="T64" fmla="*/ 443 w 980"/>
                <a:gd name="T65" fmla="*/ 5 h 231"/>
                <a:gd name="T66" fmla="*/ 411 w 980"/>
                <a:gd name="T67" fmla="*/ 91 h 231"/>
                <a:gd name="T68" fmla="*/ 331 w 980"/>
                <a:gd name="T69" fmla="*/ 5 h 231"/>
                <a:gd name="T70" fmla="*/ 389 w 980"/>
                <a:gd name="T71" fmla="*/ 228 h 231"/>
                <a:gd name="T72" fmla="*/ 214 w 980"/>
                <a:gd name="T73" fmla="*/ 228 h 231"/>
                <a:gd name="T74" fmla="*/ 278 w 980"/>
                <a:gd name="T75" fmla="*/ 228 h 231"/>
                <a:gd name="T76" fmla="*/ 273 w 980"/>
                <a:gd name="T77" fmla="*/ 115 h 231"/>
                <a:gd name="T78" fmla="*/ 276 w 980"/>
                <a:gd name="T79" fmla="*/ 5 h 231"/>
                <a:gd name="T80" fmla="*/ 219 w 980"/>
                <a:gd name="T81" fmla="*/ 5 h 231"/>
                <a:gd name="T82" fmla="*/ 220 w 980"/>
                <a:gd name="T83" fmla="*/ 115 h 231"/>
                <a:gd name="T84" fmla="*/ 214 w 980"/>
                <a:gd name="T85" fmla="*/ 228 h 231"/>
                <a:gd name="T86" fmla="*/ 60 w 980"/>
                <a:gd name="T87" fmla="*/ 194 h 231"/>
                <a:gd name="T88" fmla="*/ 46 w 980"/>
                <a:gd name="T89" fmla="*/ 154 h 231"/>
                <a:gd name="T90" fmla="*/ 46 w 980"/>
                <a:gd name="T91" fmla="*/ 78 h 231"/>
                <a:gd name="T92" fmla="*/ 60 w 980"/>
                <a:gd name="T93" fmla="*/ 38 h 231"/>
                <a:gd name="T94" fmla="*/ 92 w 980"/>
                <a:gd name="T95" fmla="*/ 38 h 231"/>
                <a:gd name="T96" fmla="*/ 106 w 980"/>
                <a:gd name="T97" fmla="*/ 78 h 231"/>
                <a:gd name="T98" fmla="*/ 106 w 980"/>
                <a:gd name="T99" fmla="*/ 154 h 231"/>
                <a:gd name="T100" fmla="*/ 92 w 980"/>
                <a:gd name="T101" fmla="*/ 194 h 231"/>
                <a:gd name="T102" fmla="*/ 76 w 980"/>
                <a:gd name="T103" fmla="*/ 231 h 231"/>
                <a:gd name="T104" fmla="*/ 139 w 980"/>
                <a:gd name="T105" fmla="*/ 200 h 231"/>
                <a:gd name="T106" fmla="*/ 152 w 980"/>
                <a:gd name="T107" fmla="*/ 116 h 231"/>
                <a:gd name="T108" fmla="*/ 139 w 980"/>
                <a:gd name="T109" fmla="*/ 33 h 231"/>
                <a:gd name="T110" fmla="*/ 76 w 980"/>
                <a:gd name="T111" fmla="*/ 0 h 231"/>
                <a:gd name="T112" fmla="*/ 13 w 980"/>
                <a:gd name="T113" fmla="*/ 33 h 231"/>
                <a:gd name="T114" fmla="*/ 0 w 980"/>
                <a:gd name="T115" fmla="*/ 116 h 231"/>
                <a:gd name="T116" fmla="*/ 13 w 980"/>
                <a:gd name="T117" fmla="*/ 200 h 231"/>
                <a:gd name="T118" fmla="*/ 76 w 980"/>
                <a:gd name="T119"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0" h="231">
                  <a:moveTo>
                    <a:pt x="873" y="228"/>
                  </a:moveTo>
                  <a:cubicBezTo>
                    <a:pt x="873" y="72"/>
                    <a:pt x="873" y="72"/>
                    <a:pt x="873" y="72"/>
                  </a:cubicBezTo>
                  <a:cubicBezTo>
                    <a:pt x="874" y="72"/>
                    <a:pt x="874" y="72"/>
                    <a:pt x="874" y="72"/>
                  </a:cubicBezTo>
                  <a:cubicBezTo>
                    <a:pt x="929" y="228"/>
                    <a:pt x="929" y="228"/>
                    <a:pt x="929" y="228"/>
                  </a:cubicBezTo>
                  <a:cubicBezTo>
                    <a:pt x="980" y="228"/>
                    <a:pt x="980" y="228"/>
                    <a:pt x="980" y="228"/>
                  </a:cubicBezTo>
                  <a:cubicBezTo>
                    <a:pt x="980" y="5"/>
                    <a:pt x="980" y="5"/>
                    <a:pt x="980" y="5"/>
                  </a:cubicBezTo>
                  <a:cubicBezTo>
                    <a:pt x="939" y="5"/>
                    <a:pt x="939" y="5"/>
                    <a:pt x="939" y="5"/>
                  </a:cubicBezTo>
                  <a:cubicBezTo>
                    <a:pt x="939" y="157"/>
                    <a:pt x="939" y="157"/>
                    <a:pt x="939" y="157"/>
                  </a:cubicBezTo>
                  <a:cubicBezTo>
                    <a:pt x="938" y="157"/>
                    <a:pt x="938" y="157"/>
                    <a:pt x="938" y="157"/>
                  </a:cubicBezTo>
                  <a:cubicBezTo>
                    <a:pt x="884" y="5"/>
                    <a:pt x="884" y="5"/>
                    <a:pt x="884" y="5"/>
                  </a:cubicBezTo>
                  <a:cubicBezTo>
                    <a:pt x="832" y="5"/>
                    <a:pt x="832" y="5"/>
                    <a:pt x="832" y="5"/>
                  </a:cubicBezTo>
                  <a:cubicBezTo>
                    <a:pt x="832" y="228"/>
                    <a:pt x="832" y="228"/>
                    <a:pt x="832" y="228"/>
                  </a:cubicBezTo>
                  <a:lnTo>
                    <a:pt x="873" y="228"/>
                  </a:lnTo>
                  <a:close/>
                  <a:moveTo>
                    <a:pt x="809" y="228"/>
                  </a:moveTo>
                  <a:cubicBezTo>
                    <a:pt x="809" y="191"/>
                    <a:pt x="809" y="191"/>
                    <a:pt x="809" y="191"/>
                  </a:cubicBezTo>
                  <a:cubicBezTo>
                    <a:pt x="727" y="191"/>
                    <a:pt x="727" y="191"/>
                    <a:pt x="727" y="191"/>
                  </a:cubicBezTo>
                  <a:cubicBezTo>
                    <a:pt x="727" y="131"/>
                    <a:pt x="727" y="131"/>
                    <a:pt x="727" y="131"/>
                  </a:cubicBezTo>
                  <a:cubicBezTo>
                    <a:pt x="802" y="131"/>
                    <a:pt x="802" y="131"/>
                    <a:pt x="802" y="131"/>
                  </a:cubicBezTo>
                  <a:cubicBezTo>
                    <a:pt x="802" y="94"/>
                    <a:pt x="802" y="94"/>
                    <a:pt x="802" y="94"/>
                  </a:cubicBezTo>
                  <a:cubicBezTo>
                    <a:pt x="727" y="94"/>
                    <a:pt x="727" y="94"/>
                    <a:pt x="727" y="94"/>
                  </a:cubicBezTo>
                  <a:cubicBezTo>
                    <a:pt x="727" y="42"/>
                    <a:pt x="727" y="42"/>
                    <a:pt x="727" y="42"/>
                  </a:cubicBezTo>
                  <a:cubicBezTo>
                    <a:pt x="806" y="42"/>
                    <a:pt x="806" y="42"/>
                    <a:pt x="806" y="42"/>
                  </a:cubicBezTo>
                  <a:cubicBezTo>
                    <a:pt x="806" y="5"/>
                    <a:pt x="806" y="5"/>
                    <a:pt x="806" y="5"/>
                  </a:cubicBezTo>
                  <a:cubicBezTo>
                    <a:pt x="682" y="5"/>
                    <a:pt x="682" y="5"/>
                    <a:pt x="682" y="5"/>
                  </a:cubicBezTo>
                  <a:cubicBezTo>
                    <a:pt x="682" y="228"/>
                    <a:pt x="682" y="228"/>
                    <a:pt x="682" y="228"/>
                  </a:cubicBezTo>
                  <a:lnTo>
                    <a:pt x="809" y="228"/>
                  </a:lnTo>
                  <a:close/>
                  <a:moveTo>
                    <a:pt x="572" y="231"/>
                  </a:moveTo>
                  <a:cubicBezTo>
                    <a:pt x="583" y="231"/>
                    <a:pt x="592" y="229"/>
                    <a:pt x="599" y="226"/>
                  </a:cubicBezTo>
                  <a:cubicBezTo>
                    <a:pt x="607" y="222"/>
                    <a:pt x="614" y="216"/>
                    <a:pt x="619" y="207"/>
                  </a:cubicBezTo>
                  <a:cubicBezTo>
                    <a:pt x="620" y="207"/>
                    <a:pt x="620" y="207"/>
                    <a:pt x="620" y="207"/>
                  </a:cubicBezTo>
                  <a:cubicBezTo>
                    <a:pt x="620" y="228"/>
                    <a:pt x="620" y="228"/>
                    <a:pt x="620" y="228"/>
                  </a:cubicBezTo>
                  <a:cubicBezTo>
                    <a:pt x="653" y="228"/>
                    <a:pt x="653" y="228"/>
                    <a:pt x="653" y="228"/>
                  </a:cubicBezTo>
                  <a:cubicBezTo>
                    <a:pt x="653" y="107"/>
                    <a:pt x="653" y="107"/>
                    <a:pt x="653" y="107"/>
                  </a:cubicBezTo>
                  <a:cubicBezTo>
                    <a:pt x="580" y="107"/>
                    <a:pt x="580" y="107"/>
                    <a:pt x="580" y="107"/>
                  </a:cubicBezTo>
                  <a:cubicBezTo>
                    <a:pt x="580" y="141"/>
                    <a:pt x="580" y="141"/>
                    <a:pt x="580" y="141"/>
                  </a:cubicBezTo>
                  <a:cubicBezTo>
                    <a:pt x="610" y="141"/>
                    <a:pt x="610" y="141"/>
                    <a:pt x="610" y="141"/>
                  </a:cubicBezTo>
                  <a:cubicBezTo>
                    <a:pt x="610" y="163"/>
                    <a:pt x="610" y="163"/>
                    <a:pt x="610" y="163"/>
                  </a:cubicBezTo>
                  <a:cubicBezTo>
                    <a:pt x="610" y="169"/>
                    <a:pt x="609" y="175"/>
                    <a:pt x="607" y="179"/>
                  </a:cubicBezTo>
                  <a:cubicBezTo>
                    <a:pt x="605" y="184"/>
                    <a:pt x="603" y="187"/>
                    <a:pt x="600" y="190"/>
                  </a:cubicBezTo>
                  <a:cubicBezTo>
                    <a:pt x="597" y="193"/>
                    <a:pt x="594" y="195"/>
                    <a:pt x="591" y="197"/>
                  </a:cubicBezTo>
                  <a:cubicBezTo>
                    <a:pt x="588" y="198"/>
                    <a:pt x="585" y="199"/>
                    <a:pt x="582" y="199"/>
                  </a:cubicBezTo>
                  <a:cubicBezTo>
                    <a:pt x="575" y="199"/>
                    <a:pt x="570" y="197"/>
                    <a:pt x="566" y="193"/>
                  </a:cubicBezTo>
                  <a:cubicBezTo>
                    <a:pt x="562" y="189"/>
                    <a:pt x="559" y="183"/>
                    <a:pt x="557" y="175"/>
                  </a:cubicBezTo>
                  <a:cubicBezTo>
                    <a:pt x="555" y="168"/>
                    <a:pt x="553" y="159"/>
                    <a:pt x="552" y="148"/>
                  </a:cubicBezTo>
                  <a:cubicBezTo>
                    <a:pt x="551" y="137"/>
                    <a:pt x="551" y="125"/>
                    <a:pt x="551" y="111"/>
                  </a:cubicBezTo>
                  <a:cubicBezTo>
                    <a:pt x="551" y="84"/>
                    <a:pt x="553" y="64"/>
                    <a:pt x="558" y="52"/>
                  </a:cubicBezTo>
                  <a:cubicBezTo>
                    <a:pt x="563" y="40"/>
                    <a:pt x="571" y="33"/>
                    <a:pt x="582" y="33"/>
                  </a:cubicBezTo>
                  <a:cubicBezTo>
                    <a:pt x="586" y="33"/>
                    <a:pt x="590" y="35"/>
                    <a:pt x="593" y="37"/>
                  </a:cubicBezTo>
                  <a:cubicBezTo>
                    <a:pt x="596" y="39"/>
                    <a:pt x="599" y="42"/>
                    <a:pt x="601" y="46"/>
                  </a:cubicBezTo>
                  <a:cubicBezTo>
                    <a:pt x="603" y="50"/>
                    <a:pt x="605" y="54"/>
                    <a:pt x="606" y="58"/>
                  </a:cubicBezTo>
                  <a:cubicBezTo>
                    <a:pt x="607" y="63"/>
                    <a:pt x="607" y="67"/>
                    <a:pt x="607" y="71"/>
                  </a:cubicBezTo>
                  <a:cubicBezTo>
                    <a:pt x="650" y="71"/>
                    <a:pt x="650" y="71"/>
                    <a:pt x="650" y="71"/>
                  </a:cubicBezTo>
                  <a:cubicBezTo>
                    <a:pt x="650" y="48"/>
                    <a:pt x="645" y="31"/>
                    <a:pt x="634" y="19"/>
                  </a:cubicBezTo>
                  <a:cubicBezTo>
                    <a:pt x="623" y="6"/>
                    <a:pt x="605" y="0"/>
                    <a:pt x="581" y="0"/>
                  </a:cubicBezTo>
                  <a:cubicBezTo>
                    <a:pt x="567" y="0"/>
                    <a:pt x="555" y="3"/>
                    <a:pt x="545" y="8"/>
                  </a:cubicBezTo>
                  <a:cubicBezTo>
                    <a:pt x="535" y="12"/>
                    <a:pt x="528" y="19"/>
                    <a:pt x="522" y="29"/>
                  </a:cubicBezTo>
                  <a:cubicBezTo>
                    <a:pt x="516" y="38"/>
                    <a:pt x="512" y="50"/>
                    <a:pt x="510" y="64"/>
                  </a:cubicBezTo>
                  <a:cubicBezTo>
                    <a:pt x="507" y="79"/>
                    <a:pt x="506" y="95"/>
                    <a:pt x="506" y="114"/>
                  </a:cubicBezTo>
                  <a:cubicBezTo>
                    <a:pt x="506" y="133"/>
                    <a:pt x="507" y="150"/>
                    <a:pt x="509" y="165"/>
                  </a:cubicBezTo>
                  <a:cubicBezTo>
                    <a:pt x="510" y="179"/>
                    <a:pt x="513" y="192"/>
                    <a:pt x="518" y="202"/>
                  </a:cubicBezTo>
                  <a:cubicBezTo>
                    <a:pt x="523" y="212"/>
                    <a:pt x="530" y="219"/>
                    <a:pt x="539" y="224"/>
                  </a:cubicBezTo>
                  <a:cubicBezTo>
                    <a:pt x="547" y="229"/>
                    <a:pt x="558" y="231"/>
                    <a:pt x="572" y="231"/>
                  </a:cubicBezTo>
                  <a:close/>
                  <a:moveTo>
                    <a:pt x="434" y="228"/>
                  </a:moveTo>
                  <a:cubicBezTo>
                    <a:pt x="434" y="140"/>
                    <a:pt x="434" y="140"/>
                    <a:pt x="434" y="140"/>
                  </a:cubicBezTo>
                  <a:cubicBezTo>
                    <a:pt x="492" y="5"/>
                    <a:pt x="492" y="5"/>
                    <a:pt x="492" y="5"/>
                  </a:cubicBezTo>
                  <a:cubicBezTo>
                    <a:pt x="443" y="5"/>
                    <a:pt x="443" y="5"/>
                    <a:pt x="443" y="5"/>
                  </a:cubicBezTo>
                  <a:cubicBezTo>
                    <a:pt x="412" y="91"/>
                    <a:pt x="412" y="91"/>
                    <a:pt x="412" y="91"/>
                  </a:cubicBezTo>
                  <a:cubicBezTo>
                    <a:pt x="411" y="91"/>
                    <a:pt x="411" y="91"/>
                    <a:pt x="411" y="91"/>
                  </a:cubicBezTo>
                  <a:cubicBezTo>
                    <a:pt x="382" y="5"/>
                    <a:pt x="382" y="5"/>
                    <a:pt x="382" y="5"/>
                  </a:cubicBezTo>
                  <a:cubicBezTo>
                    <a:pt x="331" y="5"/>
                    <a:pt x="331" y="5"/>
                    <a:pt x="331" y="5"/>
                  </a:cubicBezTo>
                  <a:cubicBezTo>
                    <a:pt x="389" y="140"/>
                    <a:pt x="389" y="140"/>
                    <a:pt x="389" y="140"/>
                  </a:cubicBezTo>
                  <a:cubicBezTo>
                    <a:pt x="389" y="228"/>
                    <a:pt x="389" y="228"/>
                    <a:pt x="389" y="228"/>
                  </a:cubicBezTo>
                  <a:lnTo>
                    <a:pt x="434" y="228"/>
                  </a:lnTo>
                  <a:close/>
                  <a:moveTo>
                    <a:pt x="214" y="228"/>
                  </a:moveTo>
                  <a:cubicBezTo>
                    <a:pt x="246" y="152"/>
                    <a:pt x="246" y="152"/>
                    <a:pt x="246" y="152"/>
                  </a:cubicBezTo>
                  <a:cubicBezTo>
                    <a:pt x="278" y="228"/>
                    <a:pt x="278" y="228"/>
                    <a:pt x="278" y="228"/>
                  </a:cubicBezTo>
                  <a:cubicBezTo>
                    <a:pt x="328" y="228"/>
                    <a:pt x="328" y="228"/>
                    <a:pt x="328" y="228"/>
                  </a:cubicBezTo>
                  <a:cubicBezTo>
                    <a:pt x="273" y="115"/>
                    <a:pt x="273" y="115"/>
                    <a:pt x="273" y="115"/>
                  </a:cubicBezTo>
                  <a:cubicBezTo>
                    <a:pt x="325" y="5"/>
                    <a:pt x="325" y="5"/>
                    <a:pt x="325" y="5"/>
                  </a:cubicBezTo>
                  <a:cubicBezTo>
                    <a:pt x="276" y="5"/>
                    <a:pt x="276" y="5"/>
                    <a:pt x="276" y="5"/>
                  </a:cubicBezTo>
                  <a:cubicBezTo>
                    <a:pt x="247" y="77"/>
                    <a:pt x="247" y="77"/>
                    <a:pt x="247" y="77"/>
                  </a:cubicBezTo>
                  <a:cubicBezTo>
                    <a:pt x="219" y="5"/>
                    <a:pt x="219" y="5"/>
                    <a:pt x="219" y="5"/>
                  </a:cubicBezTo>
                  <a:cubicBezTo>
                    <a:pt x="169" y="5"/>
                    <a:pt x="169" y="5"/>
                    <a:pt x="169" y="5"/>
                  </a:cubicBezTo>
                  <a:cubicBezTo>
                    <a:pt x="220" y="115"/>
                    <a:pt x="220" y="115"/>
                    <a:pt x="220" y="115"/>
                  </a:cubicBezTo>
                  <a:cubicBezTo>
                    <a:pt x="165" y="228"/>
                    <a:pt x="165" y="228"/>
                    <a:pt x="165" y="228"/>
                  </a:cubicBezTo>
                  <a:lnTo>
                    <a:pt x="214" y="228"/>
                  </a:lnTo>
                  <a:close/>
                  <a:moveTo>
                    <a:pt x="76" y="199"/>
                  </a:moveTo>
                  <a:cubicBezTo>
                    <a:pt x="69" y="199"/>
                    <a:pt x="64" y="197"/>
                    <a:pt x="60" y="194"/>
                  </a:cubicBezTo>
                  <a:cubicBezTo>
                    <a:pt x="56" y="191"/>
                    <a:pt x="53" y="187"/>
                    <a:pt x="51" y="180"/>
                  </a:cubicBezTo>
                  <a:cubicBezTo>
                    <a:pt x="48" y="173"/>
                    <a:pt x="47" y="165"/>
                    <a:pt x="46" y="154"/>
                  </a:cubicBezTo>
                  <a:cubicBezTo>
                    <a:pt x="45" y="144"/>
                    <a:pt x="45" y="131"/>
                    <a:pt x="45" y="116"/>
                  </a:cubicBezTo>
                  <a:cubicBezTo>
                    <a:pt x="45" y="101"/>
                    <a:pt x="45" y="89"/>
                    <a:pt x="46" y="78"/>
                  </a:cubicBezTo>
                  <a:cubicBezTo>
                    <a:pt x="47" y="68"/>
                    <a:pt x="48" y="59"/>
                    <a:pt x="51" y="53"/>
                  </a:cubicBezTo>
                  <a:cubicBezTo>
                    <a:pt x="53" y="46"/>
                    <a:pt x="56" y="41"/>
                    <a:pt x="60" y="38"/>
                  </a:cubicBezTo>
                  <a:cubicBezTo>
                    <a:pt x="64" y="35"/>
                    <a:pt x="69" y="33"/>
                    <a:pt x="76" y="33"/>
                  </a:cubicBezTo>
                  <a:cubicBezTo>
                    <a:pt x="83" y="33"/>
                    <a:pt x="88" y="35"/>
                    <a:pt x="92" y="38"/>
                  </a:cubicBezTo>
                  <a:cubicBezTo>
                    <a:pt x="96" y="41"/>
                    <a:pt x="99" y="46"/>
                    <a:pt x="101" y="53"/>
                  </a:cubicBezTo>
                  <a:cubicBezTo>
                    <a:pt x="104" y="59"/>
                    <a:pt x="105" y="68"/>
                    <a:pt x="106" y="78"/>
                  </a:cubicBezTo>
                  <a:cubicBezTo>
                    <a:pt x="107" y="89"/>
                    <a:pt x="107" y="101"/>
                    <a:pt x="107" y="116"/>
                  </a:cubicBezTo>
                  <a:cubicBezTo>
                    <a:pt x="107" y="131"/>
                    <a:pt x="107" y="144"/>
                    <a:pt x="106" y="154"/>
                  </a:cubicBezTo>
                  <a:cubicBezTo>
                    <a:pt x="105" y="165"/>
                    <a:pt x="104" y="173"/>
                    <a:pt x="101" y="180"/>
                  </a:cubicBezTo>
                  <a:cubicBezTo>
                    <a:pt x="99" y="187"/>
                    <a:pt x="96" y="191"/>
                    <a:pt x="92" y="194"/>
                  </a:cubicBezTo>
                  <a:cubicBezTo>
                    <a:pt x="88" y="197"/>
                    <a:pt x="83" y="199"/>
                    <a:pt x="76" y="199"/>
                  </a:cubicBezTo>
                  <a:close/>
                  <a:moveTo>
                    <a:pt x="76" y="231"/>
                  </a:moveTo>
                  <a:cubicBezTo>
                    <a:pt x="93" y="231"/>
                    <a:pt x="106" y="228"/>
                    <a:pt x="116" y="223"/>
                  </a:cubicBezTo>
                  <a:cubicBezTo>
                    <a:pt x="126" y="217"/>
                    <a:pt x="134" y="210"/>
                    <a:pt x="139" y="200"/>
                  </a:cubicBezTo>
                  <a:cubicBezTo>
                    <a:pt x="144" y="189"/>
                    <a:pt x="148" y="177"/>
                    <a:pt x="149" y="163"/>
                  </a:cubicBezTo>
                  <a:cubicBezTo>
                    <a:pt x="151" y="149"/>
                    <a:pt x="152" y="133"/>
                    <a:pt x="152" y="116"/>
                  </a:cubicBezTo>
                  <a:cubicBezTo>
                    <a:pt x="152" y="99"/>
                    <a:pt x="151" y="84"/>
                    <a:pt x="149" y="70"/>
                  </a:cubicBezTo>
                  <a:cubicBezTo>
                    <a:pt x="148" y="55"/>
                    <a:pt x="144" y="43"/>
                    <a:pt x="139" y="33"/>
                  </a:cubicBezTo>
                  <a:cubicBezTo>
                    <a:pt x="134" y="23"/>
                    <a:pt x="126" y="15"/>
                    <a:pt x="116" y="9"/>
                  </a:cubicBezTo>
                  <a:cubicBezTo>
                    <a:pt x="106" y="3"/>
                    <a:pt x="93" y="0"/>
                    <a:pt x="76" y="0"/>
                  </a:cubicBezTo>
                  <a:cubicBezTo>
                    <a:pt x="59" y="0"/>
                    <a:pt x="46" y="3"/>
                    <a:pt x="36" y="9"/>
                  </a:cubicBezTo>
                  <a:cubicBezTo>
                    <a:pt x="26" y="15"/>
                    <a:pt x="18" y="23"/>
                    <a:pt x="13" y="33"/>
                  </a:cubicBezTo>
                  <a:cubicBezTo>
                    <a:pt x="7" y="43"/>
                    <a:pt x="4" y="55"/>
                    <a:pt x="2" y="70"/>
                  </a:cubicBezTo>
                  <a:cubicBezTo>
                    <a:pt x="1" y="84"/>
                    <a:pt x="0" y="99"/>
                    <a:pt x="0" y="116"/>
                  </a:cubicBezTo>
                  <a:cubicBezTo>
                    <a:pt x="0" y="133"/>
                    <a:pt x="1" y="149"/>
                    <a:pt x="2" y="163"/>
                  </a:cubicBezTo>
                  <a:cubicBezTo>
                    <a:pt x="4" y="177"/>
                    <a:pt x="7" y="189"/>
                    <a:pt x="13" y="200"/>
                  </a:cubicBezTo>
                  <a:cubicBezTo>
                    <a:pt x="18" y="210"/>
                    <a:pt x="26" y="218"/>
                    <a:pt x="36" y="223"/>
                  </a:cubicBezTo>
                  <a:cubicBezTo>
                    <a:pt x="46" y="228"/>
                    <a:pt x="59" y="231"/>
                    <a:pt x="76" y="23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9" name="Freeform 75">
              <a:extLst>
                <a:ext uri="{FF2B5EF4-FFF2-40B4-BE49-F238E27FC236}">
                  <a16:creationId xmlns="" xmlns:a16="http://schemas.microsoft.com/office/drawing/2014/main" id="{CFBA8C32-65D4-4531-801E-AE3207984D4F}"/>
                </a:ext>
              </a:extLst>
            </p:cNvPr>
            <p:cNvSpPr>
              <a:spLocks/>
            </p:cNvSpPr>
            <p:nvPr/>
          </p:nvSpPr>
          <p:spPr bwMode="auto">
            <a:xfrm>
              <a:off x="4800600" y="3330575"/>
              <a:ext cx="49213" cy="76200"/>
            </a:xfrm>
            <a:custGeom>
              <a:avLst/>
              <a:gdLst>
                <a:gd name="T0" fmla="*/ 137 w 137"/>
                <a:gd name="T1" fmla="*/ 209 h 209"/>
                <a:gd name="T2" fmla="*/ 137 w 137"/>
                <a:gd name="T3" fmla="*/ 168 h 209"/>
                <a:gd name="T4" fmla="*/ 65 w 137"/>
                <a:gd name="T5" fmla="*/ 168 h 209"/>
                <a:gd name="T6" fmla="*/ 71 w 137"/>
                <a:gd name="T7" fmla="*/ 159 h 209"/>
                <a:gd name="T8" fmla="*/ 79 w 137"/>
                <a:gd name="T9" fmla="*/ 151 h 209"/>
                <a:gd name="T10" fmla="*/ 111 w 137"/>
                <a:gd name="T11" fmla="*/ 119 h 209"/>
                <a:gd name="T12" fmla="*/ 130 w 137"/>
                <a:gd name="T13" fmla="*/ 93 h 209"/>
                <a:gd name="T14" fmla="*/ 137 w 137"/>
                <a:gd name="T15" fmla="*/ 57 h 209"/>
                <a:gd name="T16" fmla="*/ 134 w 137"/>
                <a:gd name="T17" fmla="*/ 35 h 209"/>
                <a:gd name="T18" fmla="*/ 124 w 137"/>
                <a:gd name="T19" fmla="*/ 17 h 209"/>
                <a:gd name="T20" fmla="*/ 103 w 137"/>
                <a:gd name="T21" fmla="*/ 5 h 209"/>
                <a:gd name="T22" fmla="*/ 70 w 137"/>
                <a:gd name="T23" fmla="*/ 0 h 209"/>
                <a:gd name="T24" fmla="*/ 35 w 137"/>
                <a:gd name="T25" fmla="*/ 5 h 209"/>
                <a:gd name="T26" fmla="*/ 14 w 137"/>
                <a:gd name="T27" fmla="*/ 20 h 209"/>
                <a:gd name="T28" fmla="*/ 4 w 137"/>
                <a:gd name="T29" fmla="*/ 42 h 209"/>
                <a:gd name="T30" fmla="*/ 1 w 137"/>
                <a:gd name="T31" fmla="*/ 71 h 209"/>
                <a:gd name="T32" fmla="*/ 53 w 137"/>
                <a:gd name="T33" fmla="*/ 71 h 209"/>
                <a:gd name="T34" fmla="*/ 53 w 137"/>
                <a:gd name="T35" fmla="*/ 62 h 209"/>
                <a:gd name="T36" fmla="*/ 54 w 137"/>
                <a:gd name="T37" fmla="*/ 48 h 209"/>
                <a:gd name="T38" fmla="*/ 58 w 137"/>
                <a:gd name="T39" fmla="*/ 40 h 209"/>
                <a:gd name="T40" fmla="*/ 62 w 137"/>
                <a:gd name="T41" fmla="*/ 36 h 209"/>
                <a:gd name="T42" fmla="*/ 68 w 137"/>
                <a:gd name="T43" fmla="*/ 35 h 209"/>
                <a:gd name="T44" fmla="*/ 78 w 137"/>
                <a:gd name="T45" fmla="*/ 40 h 209"/>
                <a:gd name="T46" fmla="*/ 82 w 137"/>
                <a:gd name="T47" fmla="*/ 58 h 209"/>
                <a:gd name="T48" fmla="*/ 79 w 137"/>
                <a:gd name="T49" fmla="*/ 77 h 209"/>
                <a:gd name="T50" fmla="*/ 67 w 137"/>
                <a:gd name="T51" fmla="*/ 92 h 209"/>
                <a:gd name="T52" fmla="*/ 31 w 137"/>
                <a:gd name="T53" fmla="*/ 129 h 209"/>
                <a:gd name="T54" fmla="*/ 6 w 137"/>
                <a:gd name="T55" fmla="*/ 167 h 209"/>
                <a:gd name="T56" fmla="*/ 0 w 137"/>
                <a:gd name="T57" fmla="*/ 209 h 209"/>
                <a:gd name="T58" fmla="*/ 137 w 137"/>
                <a:gd name="T59"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209">
                  <a:moveTo>
                    <a:pt x="137" y="209"/>
                  </a:moveTo>
                  <a:cubicBezTo>
                    <a:pt x="137" y="168"/>
                    <a:pt x="137" y="168"/>
                    <a:pt x="137" y="168"/>
                  </a:cubicBezTo>
                  <a:cubicBezTo>
                    <a:pt x="65" y="168"/>
                    <a:pt x="65" y="168"/>
                    <a:pt x="65" y="168"/>
                  </a:cubicBezTo>
                  <a:cubicBezTo>
                    <a:pt x="66" y="165"/>
                    <a:pt x="68" y="162"/>
                    <a:pt x="71" y="159"/>
                  </a:cubicBezTo>
                  <a:cubicBezTo>
                    <a:pt x="79" y="151"/>
                    <a:pt x="79" y="151"/>
                    <a:pt x="79" y="151"/>
                  </a:cubicBezTo>
                  <a:cubicBezTo>
                    <a:pt x="111" y="119"/>
                    <a:pt x="111" y="119"/>
                    <a:pt x="111" y="119"/>
                  </a:cubicBezTo>
                  <a:cubicBezTo>
                    <a:pt x="119" y="111"/>
                    <a:pt x="125" y="103"/>
                    <a:pt x="130" y="93"/>
                  </a:cubicBezTo>
                  <a:cubicBezTo>
                    <a:pt x="135" y="83"/>
                    <a:pt x="137" y="71"/>
                    <a:pt x="137" y="57"/>
                  </a:cubicBezTo>
                  <a:cubicBezTo>
                    <a:pt x="137" y="49"/>
                    <a:pt x="136" y="42"/>
                    <a:pt x="134" y="35"/>
                  </a:cubicBezTo>
                  <a:cubicBezTo>
                    <a:pt x="132" y="28"/>
                    <a:pt x="129" y="22"/>
                    <a:pt x="124" y="17"/>
                  </a:cubicBezTo>
                  <a:cubicBezTo>
                    <a:pt x="119" y="12"/>
                    <a:pt x="112" y="8"/>
                    <a:pt x="103" y="5"/>
                  </a:cubicBezTo>
                  <a:cubicBezTo>
                    <a:pt x="95" y="2"/>
                    <a:pt x="84" y="0"/>
                    <a:pt x="70" y="0"/>
                  </a:cubicBezTo>
                  <a:cubicBezTo>
                    <a:pt x="55" y="0"/>
                    <a:pt x="44" y="2"/>
                    <a:pt x="35" y="5"/>
                  </a:cubicBezTo>
                  <a:cubicBezTo>
                    <a:pt x="26" y="9"/>
                    <a:pt x="19" y="14"/>
                    <a:pt x="14" y="20"/>
                  </a:cubicBezTo>
                  <a:cubicBezTo>
                    <a:pt x="10" y="26"/>
                    <a:pt x="6" y="33"/>
                    <a:pt x="4" y="42"/>
                  </a:cubicBezTo>
                  <a:cubicBezTo>
                    <a:pt x="3" y="51"/>
                    <a:pt x="2" y="61"/>
                    <a:pt x="1" y="71"/>
                  </a:cubicBezTo>
                  <a:cubicBezTo>
                    <a:pt x="53" y="71"/>
                    <a:pt x="53" y="71"/>
                    <a:pt x="53" y="71"/>
                  </a:cubicBezTo>
                  <a:cubicBezTo>
                    <a:pt x="53" y="62"/>
                    <a:pt x="53" y="62"/>
                    <a:pt x="53" y="62"/>
                  </a:cubicBezTo>
                  <a:cubicBezTo>
                    <a:pt x="53" y="56"/>
                    <a:pt x="53" y="52"/>
                    <a:pt x="54" y="48"/>
                  </a:cubicBezTo>
                  <a:cubicBezTo>
                    <a:pt x="55" y="44"/>
                    <a:pt x="56" y="42"/>
                    <a:pt x="58" y="40"/>
                  </a:cubicBezTo>
                  <a:cubicBezTo>
                    <a:pt x="59" y="38"/>
                    <a:pt x="61" y="36"/>
                    <a:pt x="62" y="36"/>
                  </a:cubicBezTo>
                  <a:cubicBezTo>
                    <a:pt x="64" y="35"/>
                    <a:pt x="66" y="35"/>
                    <a:pt x="68" y="35"/>
                  </a:cubicBezTo>
                  <a:cubicBezTo>
                    <a:pt x="72" y="35"/>
                    <a:pt x="76" y="36"/>
                    <a:pt x="78" y="40"/>
                  </a:cubicBezTo>
                  <a:cubicBezTo>
                    <a:pt x="81" y="43"/>
                    <a:pt x="82" y="49"/>
                    <a:pt x="82" y="58"/>
                  </a:cubicBezTo>
                  <a:cubicBezTo>
                    <a:pt x="82" y="66"/>
                    <a:pt x="81" y="72"/>
                    <a:pt x="79" y="77"/>
                  </a:cubicBezTo>
                  <a:cubicBezTo>
                    <a:pt x="77" y="82"/>
                    <a:pt x="73" y="87"/>
                    <a:pt x="67" y="92"/>
                  </a:cubicBezTo>
                  <a:cubicBezTo>
                    <a:pt x="31" y="129"/>
                    <a:pt x="31" y="129"/>
                    <a:pt x="31" y="129"/>
                  </a:cubicBezTo>
                  <a:cubicBezTo>
                    <a:pt x="19" y="142"/>
                    <a:pt x="11" y="154"/>
                    <a:pt x="6" y="167"/>
                  </a:cubicBezTo>
                  <a:cubicBezTo>
                    <a:pt x="2" y="180"/>
                    <a:pt x="0" y="194"/>
                    <a:pt x="0" y="209"/>
                  </a:cubicBezTo>
                  <a:lnTo>
                    <a:pt x="137" y="2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0" name="Freeform 76">
              <a:extLst>
                <a:ext uri="{FF2B5EF4-FFF2-40B4-BE49-F238E27FC236}">
                  <a16:creationId xmlns="" xmlns:a16="http://schemas.microsoft.com/office/drawing/2014/main" id="{6D4C3E16-F468-4ACB-A728-887DF79B07C5}"/>
                </a:ext>
              </a:extLst>
            </p:cNvPr>
            <p:cNvSpPr>
              <a:spLocks/>
            </p:cNvSpPr>
            <p:nvPr/>
          </p:nvSpPr>
          <p:spPr bwMode="auto">
            <a:xfrm>
              <a:off x="4760913" y="2911475"/>
              <a:ext cx="128588" cy="174625"/>
            </a:xfrm>
            <a:custGeom>
              <a:avLst/>
              <a:gdLst>
                <a:gd name="T0" fmla="*/ 20 w 354"/>
                <a:gd name="T1" fmla="*/ 478 h 478"/>
                <a:gd name="T2" fmla="*/ 6 w 354"/>
                <a:gd name="T3" fmla="*/ 411 h 478"/>
                <a:gd name="T4" fmla="*/ 7 w 354"/>
                <a:gd name="T5" fmla="*/ 333 h 478"/>
                <a:gd name="T6" fmla="*/ 0 w 354"/>
                <a:gd name="T7" fmla="*/ 311 h 478"/>
                <a:gd name="T8" fmla="*/ 32 w 354"/>
                <a:gd name="T9" fmla="*/ 320 h 478"/>
                <a:gd name="T10" fmla="*/ 51 w 354"/>
                <a:gd name="T11" fmla="*/ 276 h 478"/>
                <a:gd name="T12" fmla="*/ 51 w 354"/>
                <a:gd name="T13" fmla="*/ 194 h 478"/>
                <a:gd name="T14" fmla="*/ 87 w 354"/>
                <a:gd name="T15" fmla="*/ 225 h 478"/>
                <a:gd name="T16" fmla="*/ 98 w 354"/>
                <a:gd name="T17" fmla="*/ 103 h 478"/>
                <a:gd name="T18" fmla="*/ 157 w 354"/>
                <a:gd name="T19" fmla="*/ 152 h 478"/>
                <a:gd name="T20" fmla="*/ 156 w 354"/>
                <a:gd name="T21" fmla="*/ 99 h 478"/>
                <a:gd name="T22" fmla="*/ 148 w 354"/>
                <a:gd name="T23" fmla="*/ 48 h 478"/>
                <a:gd name="T24" fmla="*/ 169 w 354"/>
                <a:gd name="T25" fmla="*/ 0 h 478"/>
                <a:gd name="T26" fmla="*/ 179 w 354"/>
                <a:gd name="T27" fmla="*/ 44 h 478"/>
                <a:gd name="T28" fmla="*/ 200 w 354"/>
                <a:gd name="T29" fmla="*/ 74 h 478"/>
                <a:gd name="T30" fmla="*/ 237 w 354"/>
                <a:gd name="T31" fmla="*/ 125 h 478"/>
                <a:gd name="T32" fmla="*/ 248 w 354"/>
                <a:gd name="T33" fmla="*/ 139 h 478"/>
                <a:gd name="T34" fmla="*/ 251 w 354"/>
                <a:gd name="T35" fmla="*/ 138 h 478"/>
                <a:gd name="T36" fmla="*/ 246 w 354"/>
                <a:gd name="T37" fmla="*/ 105 h 478"/>
                <a:gd name="T38" fmla="*/ 281 w 354"/>
                <a:gd name="T39" fmla="*/ 145 h 478"/>
                <a:gd name="T40" fmla="*/ 301 w 354"/>
                <a:gd name="T41" fmla="*/ 198 h 478"/>
                <a:gd name="T42" fmla="*/ 306 w 354"/>
                <a:gd name="T43" fmla="*/ 164 h 478"/>
                <a:gd name="T44" fmla="*/ 321 w 354"/>
                <a:gd name="T45" fmla="*/ 305 h 478"/>
                <a:gd name="T46" fmla="*/ 352 w 354"/>
                <a:gd name="T47" fmla="*/ 296 h 478"/>
                <a:gd name="T48" fmla="*/ 354 w 354"/>
                <a:gd name="T49" fmla="*/ 298 h 478"/>
                <a:gd name="T50" fmla="*/ 346 w 354"/>
                <a:gd name="T51" fmla="*/ 400 h 478"/>
                <a:gd name="T52" fmla="*/ 339 w 354"/>
                <a:gd name="T53" fmla="*/ 470 h 478"/>
                <a:gd name="T54" fmla="*/ 305 w 354"/>
                <a:gd name="T55" fmla="*/ 365 h 478"/>
                <a:gd name="T56" fmla="*/ 294 w 354"/>
                <a:gd name="T57" fmla="*/ 315 h 478"/>
                <a:gd name="T58" fmla="*/ 280 w 354"/>
                <a:gd name="T59" fmla="*/ 326 h 478"/>
                <a:gd name="T60" fmla="*/ 257 w 354"/>
                <a:gd name="T61" fmla="*/ 325 h 478"/>
                <a:gd name="T62" fmla="*/ 256 w 354"/>
                <a:gd name="T63" fmla="*/ 314 h 478"/>
                <a:gd name="T64" fmla="*/ 248 w 354"/>
                <a:gd name="T65" fmla="*/ 267 h 478"/>
                <a:gd name="T66" fmla="*/ 236 w 354"/>
                <a:gd name="T67" fmla="*/ 295 h 478"/>
                <a:gd name="T68" fmla="*/ 213 w 354"/>
                <a:gd name="T69" fmla="*/ 312 h 478"/>
                <a:gd name="T70" fmla="*/ 188 w 354"/>
                <a:gd name="T71" fmla="*/ 227 h 478"/>
                <a:gd name="T72" fmla="*/ 204 w 354"/>
                <a:gd name="T73" fmla="*/ 232 h 478"/>
                <a:gd name="T74" fmla="*/ 195 w 354"/>
                <a:gd name="T75" fmla="*/ 175 h 478"/>
                <a:gd name="T76" fmla="*/ 173 w 354"/>
                <a:gd name="T77" fmla="*/ 304 h 478"/>
                <a:gd name="T78" fmla="*/ 138 w 354"/>
                <a:gd name="T79" fmla="*/ 297 h 478"/>
                <a:gd name="T80" fmla="*/ 124 w 354"/>
                <a:gd name="T81" fmla="*/ 263 h 478"/>
                <a:gd name="T82" fmla="*/ 117 w 354"/>
                <a:gd name="T83" fmla="*/ 290 h 478"/>
                <a:gd name="T84" fmla="*/ 85 w 354"/>
                <a:gd name="T85" fmla="*/ 334 h 478"/>
                <a:gd name="T86" fmla="*/ 72 w 354"/>
                <a:gd name="T87" fmla="*/ 305 h 478"/>
                <a:gd name="T88" fmla="*/ 69 w 354"/>
                <a:gd name="T89" fmla="*/ 305 h 478"/>
                <a:gd name="T90" fmla="*/ 69 w 354"/>
                <a:gd name="T91" fmla="*/ 337 h 478"/>
                <a:gd name="T92" fmla="*/ 57 w 354"/>
                <a:gd name="T93" fmla="*/ 369 h 478"/>
                <a:gd name="T94" fmla="*/ 31 w 354"/>
                <a:gd name="T95" fmla="*/ 380 h 478"/>
                <a:gd name="T96" fmla="*/ 20 w 354"/>
                <a:gd name="T97" fmla="*/ 47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4" h="478">
                  <a:moveTo>
                    <a:pt x="20" y="478"/>
                  </a:moveTo>
                  <a:cubicBezTo>
                    <a:pt x="4" y="458"/>
                    <a:pt x="2" y="435"/>
                    <a:pt x="6" y="411"/>
                  </a:cubicBezTo>
                  <a:cubicBezTo>
                    <a:pt x="10" y="385"/>
                    <a:pt x="13" y="359"/>
                    <a:pt x="7" y="333"/>
                  </a:cubicBezTo>
                  <a:cubicBezTo>
                    <a:pt x="5" y="326"/>
                    <a:pt x="3" y="320"/>
                    <a:pt x="0" y="311"/>
                  </a:cubicBezTo>
                  <a:cubicBezTo>
                    <a:pt x="32" y="320"/>
                    <a:pt x="32" y="320"/>
                    <a:pt x="32" y="320"/>
                  </a:cubicBezTo>
                  <a:cubicBezTo>
                    <a:pt x="51" y="276"/>
                    <a:pt x="51" y="276"/>
                    <a:pt x="51" y="276"/>
                  </a:cubicBezTo>
                  <a:cubicBezTo>
                    <a:pt x="61" y="250"/>
                    <a:pt x="59" y="223"/>
                    <a:pt x="51" y="194"/>
                  </a:cubicBezTo>
                  <a:cubicBezTo>
                    <a:pt x="87" y="225"/>
                    <a:pt x="87" y="225"/>
                    <a:pt x="87" y="225"/>
                  </a:cubicBezTo>
                  <a:cubicBezTo>
                    <a:pt x="109" y="188"/>
                    <a:pt x="119" y="148"/>
                    <a:pt x="98" y="103"/>
                  </a:cubicBezTo>
                  <a:cubicBezTo>
                    <a:pt x="124" y="113"/>
                    <a:pt x="141" y="131"/>
                    <a:pt x="157" y="152"/>
                  </a:cubicBezTo>
                  <a:cubicBezTo>
                    <a:pt x="162" y="133"/>
                    <a:pt x="159" y="116"/>
                    <a:pt x="156" y="99"/>
                  </a:cubicBezTo>
                  <a:cubicBezTo>
                    <a:pt x="153" y="82"/>
                    <a:pt x="149" y="65"/>
                    <a:pt x="148" y="48"/>
                  </a:cubicBezTo>
                  <a:cubicBezTo>
                    <a:pt x="147" y="29"/>
                    <a:pt x="155" y="12"/>
                    <a:pt x="169" y="0"/>
                  </a:cubicBezTo>
                  <a:cubicBezTo>
                    <a:pt x="172" y="14"/>
                    <a:pt x="173" y="30"/>
                    <a:pt x="179" y="44"/>
                  </a:cubicBezTo>
                  <a:cubicBezTo>
                    <a:pt x="183" y="55"/>
                    <a:pt x="192" y="64"/>
                    <a:pt x="200" y="74"/>
                  </a:cubicBezTo>
                  <a:cubicBezTo>
                    <a:pt x="237" y="125"/>
                    <a:pt x="237" y="125"/>
                    <a:pt x="237" y="125"/>
                  </a:cubicBezTo>
                  <a:cubicBezTo>
                    <a:pt x="241" y="129"/>
                    <a:pt x="244" y="134"/>
                    <a:pt x="248" y="139"/>
                  </a:cubicBezTo>
                  <a:cubicBezTo>
                    <a:pt x="251" y="138"/>
                    <a:pt x="251" y="138"/>
                    <a:pt x="251" y="138"/>
                  </a:cubicBezTo>
                  <a:cubicBezTo>
                    <a:pt x="246" y="105"/>
                    <a:pt x="246" y="105"/>
                    <a:pt x="246" y="105"/>
                  </a:cubicBezTo>
                  <a:cubicBezTo>
                    <a:pt x="258" y="111"/>
                    <a:pt x="273" y="126"/>
                    <a:pt x="281" y="145"/>
                  </a:cubicBezTo>
                  <a:cubicBezTo>
                    <a:pt x="289" y="162"/>
                    <a:pt x="294" y="179"/>
                    <a:pt x="301" y="198"/>
                  </a:cubicBezTo>
                  <a:cubicBezTo>
                    <a:pt x="306" y="164"/>
                    <a:pt x="306" y="164"/>
                    <a:pt x="306" y="164"/>
                  </a:cubicBezTo>
                  <a:cubicBezTo>
                    <a:pt x="336" y="209"/>
                    <a:pt x="328" y="257"/>
                    <a:pt x="321" y="305"/>
                  </a:cubicBezTo>
                  <a:cubicBezTo>
                    <a:pt x="352" y="296"/>
                    <a:pt x="352" y="296"/>
                    <a:pt x="352" y="296"/>
                  </a:cubicBezTo>
                  <a:cubicBezTo>
                    <a:pt x="354" y="298"/>
                    <a:pt x="354" y="298"/>
                    <a:pt x="354" y="298"/>
                  </a:cubicBezTo>
                  <a:cubicBezTo>
                    <a:pt x="332" y="331"/>
                    <a:pt x="340" y="365"/>
                    <a:pt x="346" y="400"/>
                  </a:cubicBezTo>
                  <a:cubicBezTo>
                    <a:pt x="348" y="419"/>
                    <a:pt x="348" y="459"/>
                    <a:pt x="339" y="470"/>
                  </a:cubicBezTo>
                  <a:cubicBezTo>
                    <a:pt x="342" y="430"/>
                    <a:pt x="326" y="397"/>
                    <a:pt x="305" y="365"/>
                  </a:cubicBezTo>
                  <a:cubicBezTo>
                    <a:pt x="295" y="351"/>
                    <a:pt x="291" y="335"/>
                    <a:pt x="294" y="315"/>
                  </a:cubicBezTo>
                  <a:cubicBezTo>
                    <a:pt x="280" y="326"/>
                    <a:pt x="280" y="326"/>
                    <a:pt x="280" y="326"/>
                  </a:cubicBezTo>
                  <a:cubicBezTo>
                    <a:pt x="270" y="334"/>
                    <a:pt x="264" y="334"/>
                    <a:pt x="257" y="325"/>
                  </a:cubicBezTo>
                  <a:cubicBezTo>
                    <a:pt x="255" y="322"/>
                    <a:pt x="254" y="317"/>
                    <a:pt x="256" y="314"/>
                  </a:cubicBezTo>
                  <a:cubicBezTo>
                    <a:pt x="261" y="297"/>
                    <a:pt x="258" y="282"/>
                    <a:pt x="248" y="267"/>
                  </a:cubicBezTo>
                  <a:cubicBezTo>
                    <a:pt x="244" y="277"/>
                    <a:pt x="241" y="286"/>
                    <a:pt x="236" y="295"/>
                  </a:cubicBezTo>
                  <a:cubicBezTo>
                    <a:pt x="232" y="303"/>
                    <a:pt x="225" y="310"/>
                    <a:pt x="213" y="312"/>
                  </a:cubicBezTo>
                  <a:cubicBezTo>
                    <a:pt x="217" y="280"/>
                    <a:pt x="197" y="256"/>
                    <a:pt x="188" y="227"/>
                  </a:cubicBezTo>
                  <a:cubicBezTo>
                    <a:pt x="204" y="232"/>
                    <a:pt x="204" y="232"/>
                    <a:pt x="204" y="232"/>
                  </a:cubicBezTo>
                  <a:cubicBezTo>
                    <a:pt x="195" y="175"/>
                    <a:pt x="195" y="175"/>
                    <a:pt x="195" y="175"/>
                  </a:cubicBezTo>
                  <a:cubicBezTo>
                    <a:pt x="156" y="205"/>
                    <a:pt x="146" y="264"/>
                    <a:pt x="173" y="304"/>
                  </a:cubicBezTo>
                  <a:cubicBezTo>
                    <a:pt x="160" y="306"/>
                    <a:pt x="146" y="308"/>
                    <a:pt x="138" y="297"/>
                  </a:cubicBezTo>
                  <a:cubicBezTo>
                    <a:pt x="131" y="288"/>
                    <a:pt x="128" y="275"/>
                    <a:pt x="124" y="263"/>
                  </a:cubicBezTo>
                  <a:cubicBezTo>
                    <a:pt x="116" y="270"/>
                    <a:pt x="117" y="280"/>
                    <a:pt x="117" y="290"/>
                  </a:cubicBezTo>
                  <a:cubicBezTo>
                    <a:pt x="116" y="314"/>
                    <a:pt x="110" y="324"/>
                    <a:pt x="85" y="334"/>
                  </a:cubicBezTo>
                  <a:cubicBezTo>
                    <a:pt x="72" y="305"/>
                    <a:pt x="72" y="305"/>
                    <a:pt x="72" y="305"/>
                  </a:cubicBezTo>
                  <a:cubicBezTo>
                    <a:pt x="69" y="305"/>
                    <a:pt x="69" y="305"/>
                    <a:pt x="69" y="305"/>
                  </a:cubicBezTo>
                  <a:cubicBezTo>
                    <a:pt x="69" y="316"/>
                    <a:pt x="68" y="326"/>
                    <a:pt x="69" y="337"/>
                  </a:cubicBezTo>
                  <a:cubicBezTo>
                    <a:pt x="70" y="350"/>
                    <a:pt x="67" y="361"/>
                    <a:pt x="57" y="369"/>
                  </a:cubicBezTo>
                  <a:cubicBezTo>
                    <a:pt x="50" y="373"/>
                    <a:pt x="42" y="376"/>
                    <a:pt x="31" y="380"/>
                  </a:cubicBezTo>
                  <a:cubicBezTo>
                    <a:pt x="20" y="478"/>
                    <a:pt x="20" y="478"/>
                    <a:pt x="20" y="478"/>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1" name="Freeform 77">
              <a:extLst>
                <a:ext uri="{FF2B5EF4-FFF2-40B4-BE49-F238E27FC236}">
                  <a16:creationId xmlns="" xmlns:a16="http://schemas.microsoft.com/office/drawing/2014/main" id="{25FD9339-E72E-4D10-8020-512EA82C4F6B}"/>
                </a:ext>
              </a:extLst>
            </p:cNvPr>
            <p:cNvSpPr>
              <a:spLocks noEditPoints="1"/>
            </p:cNvSpPr>
            <p:nvPr/>
          </p:nvSpPr>
          <p:spPr bwMode="auto">
            <a:xfrm>
              <a:off x="4762500" y="3024188"/>
              <a:ext cx="127000" cy="122238"/>
            </a:xfrm>
            <a:custGeom>
              <a:avLst/>
              <a:gdLst>
                <a:gd name="T0" fmla="*/ 347 w 347"/>
                <a:gd name="T1" fmla="*/ 331 h 331"/>
                <a:gd name="T2" fmla="*/ 0 w 347"/>
                <a:gd name="T3" fmla="*/ 331 h 331"/>
                <a:gd name="T4" fmla="*/ 0 w 347"/>
                <a:gd name="T5" fmla="*/ 301 h 331"/>
                <a:gd name="T6" fmla="*/ 128 w 347"/>
                <a:gd name="T7" fmla="*/ 301 h 331"/>
                <a:gd name="T8" fmla="*/ 41 w 347"/>
                <a:gd name="T9" fmla="*/ 219 h 331"/>
                <a:gd name="T10" fmla="*/ 38 w 347"/>
                <a:gd name="T11" fmla="*/ 100 h 331"/>
                <a:gd name="T12" fmla="*/ 188 w 347"/>
                <a:gd name="T13" fmla="*/ 7 h 331"/>
                <a:gd name="T14" fmla="*/ 320 w 347"/>
                <a:gd name="T15" fmla="*/ 128 h 331"/>
                <a:gd name="T16" fmla="*/ 218 w 347"/>
                <a:gd name="T17" fmla="*/ 300 h 331"/>
                <a:gd name="T18" fmla="*/ 347 w 347"/>
                <a:gd name="T19" fmla="*/ 300 h 331"/>
                <a:gd name="T20" fmla="*/ 347 w 347"/>
                <a:gd name="T21" fmla="*/ 331 h 331"/>
                <a:gd name="T22" fmla="*/ 175 w 347"/>
                <a:gd name="T23" fmla="*/ 34 h 331"/>
                <a:gd name="T24" fmla="*/ 54 w 347"/>
                <a:gd name="T25" fmla="*/ 154 h 331"/>
                <a:gd name="T26" fmla="*/ 175 w 347"/>
                <a:gd name="T27" fmla="*/ 278 h 331"/>
                <a:gd name="T28" fmla="*/ 295 w 347"/>
                <a:gd name="T29" fmla="*/ 156 h 331"/>
                <a:gd name="T30" fmla="*/ 175 w 347"/>
                <a:gd name="T31" fmla="*/ 3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7" h="331">
                  <a:moveTo>
                    <a:pt x="347" y="331"/>
                  </a:moveTo>
                  <a:cubicBezTo>
                    <a:pt x="0" y="331"/>
                    <a:pt x="0" y="331"/>
                    <a:pt x="0" y="331"/>
                  </a:cubicBezTo>
                  <a:cubicBezTo>
                    <a:pt x="0" y="301"/>
                    <a:pt x="0" y="301"/>
                    <a:pt x="0" y="301"/>
                  </a:cubicBezTo>
                  <a:cubicBezTo>
                    <a:pt x="128" y="301"/>
                    <a:pt x="128" y="301"/>
                    <a:pt x="128" y="301"/>
                  </a:cubicBezTo>
                  <a:cubicBezTo>
                    <a:pt x="89" y="284"/>
                    <a:pt x="59" y="258"/>
                    <a:pt x="41" y="219"/>
                  </a:cubicBezTo>
                  <a:cubicBezTo>
                    <a:pt x="23" y="180"/>
                    <a:pt x="23" y="140"/>
                    <a:pt x="38" y="100"/>
                  </a:cubicBezTo>
                  <a:cubicBezTo>
                    <a:pt x="61" y="40"/>
                    <a:pt x="126" y="0"/>
                    <a:pt x="188" y="7"/>
                  </a:cubicBezTo>
                  <a:cubicBezTo>
                    <a:pt x="253" y="14"/>
                    <a:pt x="308" y="65"/>
                    <a:pt x="320" y="128"/>
                  </a:cubicBezTo>
                  <a:cubicBezTo>
                    <a:pt x="332" y="195"/>
                    <a:pt x="298" y="270"/>
                    <a:pt x="218" y="300"/>
                  </a:cubicBezTo>
                  <a:cubicBezTo>
                    <a:pt x="347" y="300"/>
                    <a:pt x="347" y="300"/>
                    <a:pt x="347" y="300"/>
                  </a:cubicBezTo>
                  <a:cubicBezTo>
                    <a:pt x="347" y="331"/>
                    <a:pt x="347" y="331"/>
                    <a:pt x="347" y="331"/>
                  </a:cubicBezTo>
                  <a:close/>
                  <a:moveTo>
                    <a:pt x="175" y="34"/>
                  </a:moveTo>
                  <a:cubicBezTo>
                    <a:pt x="109" y="34"/>
                    <a:pt x="54" y="88"/>
                    <a:pt x="54" y="154"/>
                  </a:cubicBezTo>
                  <a:cubicBezTo>
                    <a:pt x="54" y="229"/>
                    <a:pt x="112" y="278"/>
                    <a:pt x="175" y="278"/>
                  </a:cubicBezTo>
                  <a:cubicBezTo>
                    <a:pt x="241" y="278"/>
                    <a:pt x="295" y="223"/>
                    <a:pt x="295" y="156"/>
                  </a:cubicBezTo>
                  <a:cubicBezTo>
                    <a:pt x="295" y="89"/>
                    <a:pt x="241" y="34"/>
                    <a:pt x="175" y="34"/>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2" name="Freeform 78">
              <a:extLst>
                <a:ext uri="{FF2B5EF4-FFF2-40B4-BE49-F238E27FC236}">
                  <a16:creationId xmlns="" xmlns:a16="http://schemas.microsoft.com/office/drawing/2014/main" id="{2CC5B90C-F281-42AB-8A58-AD73F473B4AD}"/>
                </a:ext>
              </a:extLst>
            </p:cNvPr>
            <p:cNvSpPr>
              <a:spLocks/>
            </p:cNvSpPr>
            <p:nvPr/>
          </p:nvSpPr>
          <p:spPr bwMode="auto">
            <a:xfrm>
              <a:off x="4170363" y="2058988"/>
              <a:ext cx="947738" cy="947738"/>
            </a:xfrm>
            <a:custGeom>
              <a:avLst/>
              <a:gdLst>
                <a:gd name="T0" fmla="*/ 0 w 597"/>
                <a:gd name="T1" fmla="*/ 299 h 597"/>
                <a:gd name="T2" fmla="*/ 298 w 597"/>
                <a:gd name="T3" fmla="*/ 0 h 597"/>
                <a:gd name="T4" fmla="*/ 597 w 597"/>
                <a:gd name="T5" fmla="*/ 299 h 597"/>
                <a:gd name="T6" fmla="*/ 298 w 597"/>
                <a:gd name="T7" fmla="*/ 597 h 597"/>
                <a:gd name="T8" fmla="*/ 0 w 597"/>
                <a:gd name="T9" fmla="*/ 299 h 597"/>
              </a:gdLst>
              <a:ahLst/>
              <a:cxnLst>
                <a:cxn ang="0">
                  <a:pos x="T0" y="T1"/>
                </a:cxn>
                <a:cxn ang="0">
                  <a:pos x="T2" y="T3"/>
                </a:cxn>
                <a:cxn ang="0">
                  <a:pos x="T4" y="T5"/>
                </a:cxn>
                <a:cxn ang="0">
                  <a:pos x="T6" y="T7"/>
                </a:cxn>
                <a:cxn ang="0">
                  <a:pos x="T8" y="T9"/>
                </a:cxn>
              </a:cxnLst>
              <a:rect l="0" t="0" r="r" b="b"/>
              <a:pathLst>
                <a:path w="597" h="597">
                  <a:moveTo>
                    <a:pt x="0" y="299"/>
                  </a:moveTo>
                  <a:lnTo>
                    <a:pt x="298" y="0"/>
                  </a:lnTo>
                  <a:lnTo>
                    <a:pt x="597" y="299"/>
                  </a:lnTo>
                  <a:lnTo>
                    <a:pt x="298" y="597"/>
                  </a:lnTo>
                  <a:lnTo>
                    <a:pt x="0" y="2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3" name="Freeform 79">
              <a:extLst>
                <a:ext uri="{FF2B5EF4-FFF2-40B4-BE49-F238E27FC236}">
                  <a16:creationId xmlns="" xmlns:a16="http://schemas.microsoft.com/office/drawing/2014/main" id="{149CE9AE-1A48-459B-84AD-708B16CFF245}"/>
                </a:ext>
              </a:extLst>
            </p:cNvPr>
            <p:cNvSpPr>
              <a:spLocks/>
            </p:cNvSpPr>
            <p:nvPr/>
          </p:nvSpPr>
          <p:spPr bwMode="auto">
            <a:xfrm>
              <a:off x="4170363" y="2058988"/>
              <a:ext cx="947738" cy="947738"/>
            </a:xfrm>
            <a:custGeom>
              <a:avLst/>
              <a:gdLst>
                <a:gd name="T0" fmla="*/ 0 w 597"/>
                <a:gd name="T1" fmla="*/ 299 h 597"/>
                <a:gd name="T2" fmla="*/ 298 w 597"/>
                <a:gd name="T3" fmla="*/ 0 h 597"/>
                <a:gd name="T4" fmla="*/ 597 w 597"/>
                <a:gd name="T5" fmla="*/ 299 h 597"/>
                <a:gd name="T6" fmla="*/ 298 w 597"/>
                <a:gd name="T7" fmla="*/ 597 h 597"/>
                <a:gd name="T8" fmla="*/ 0 w 597"/>
                <a:gd name="T9" fmla="*/ 299 h 597"/>
              </a:gdLst>
              <a:ahLst/>
              <a:cxnLst>
                <a:cxn ang="0">
                  <a:pos x="T0" y="T1"/>
                </a:cxn>
                <a:cxn ang="0">
                  <a:pos x="T2" y="T3"/>
                </a:cxn>
                <a:cxn ang="0">
                  <a:pos x="T4" y="T5"/>
                </a:cxn>
                <a:cxn ang="0">
                  <a:pos x="T6" y="T7"/>
                </a:cxn>
                <a:cxn ang="0">
                  <a:pos x="T8" y="T9"/>
                </a:cxn>
              </a:cxnLst>
              <a:rect l="0" t="0" r="r" b="b"/>
              <a:pathLst>
                <a:path w="597" h="597">
                  <a:moveTo>
                    <a:pt x="0" y="299"/>
                  </a:moveTo>
                  <a:lnTo>
                    <a:pt x="298" y="0"/>
                  </a:lnTo>
                  <a:lnTo>
                    <a:pt x="597" y="299"/>
                  </a:lnTo>
                  <a:lnTo>
                    <a:pt x="298" y="597"/>
                  </a:lnTo>
                  <a:lnTo>
                    <a:pt x="0" y="299"/>
                  </a:lnTo>
                  <a:close/>
                </a:path>
              </a:pathLst>
            </a:custGeom>
            <a:noFill/>
            <a:ln w="269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4" name="Freeform 80">
              <a:extLst>
                <a:ext uri="{FF2B5EF4-FFF2-40B4-BE49-F238E27FC236}">
                  <a16:creationId xmlns="" xmlns:a16="http://schemas.microsoft.com/office/drawing/2014/main" id="{B3471B82-0953-450E-A2D9-F2CC0C759A0B}"/>
                </a:ext>
              </a:extLst>
            </p:cNvPr>
            <p:cNvSpPr>
              <a:spLocks noEditPoints="1"/>
            </p:cNvSpPr>
            <p:nvPr/>
          </p:nvSpPr>
          <p:spPr bwMode="auto">
            <a:xfrm>
              <a:off x="4319588" y="2459038"/>
              <a:ext cx="652463" cy="217488"/>
            </a:xfrm>
            <a:custGeom>
              <a:avLst/>
              <a:gdLst>
                <a:gd name="T0" fmla="*/ 1386 w 1776"/>
                <a:gd name="T1" fmla="*/ 365 h 594"/>
                <a:gd name="T2" fmla="*/ 1432 w 1776"/>
                <a:gd name="T3" fmla="*/ 458 h 594"/>
                <a:gd name="T4" fmla="*/ 1387 w 1776"/>
                <a:gd name="T5" fmla="*/ 554 h 594"/>
                <a:gd name="T6" fmla="*/ 1482 w 1776"/>
                <a:gd name="T7" fmla="*/ 517 h 594"/>
                <a:gd name="T8" fmla="*/ 1443 w 1776"/>
                <a:gd name="T9" fmla="*/ 335 h 594"/>
                <a:gd name="T10" fmla="*/ 1394 w 1776"/>
                <a:gd name="T11" fmla="*/ 594 h 594"/>
                <a:gd name="T12" fmla="*/ 1177 w 1776"/>
                <a:gd name="T13" fmla="*/ 365 h 594"/>
                <a:gd name="T14" fmla="*/ 1152 w 1776"/>
                <a:gd name="T15" fmla="*/ 594 h 594"/>
                <a:gd name="T16" fmla="*/ 1212 w 1776"/>
                <a:gd name="T17" fmla="*/ 514 h 594"/>
                <a:gd name="T18" fmla="*/ 1279 w 1776"/>
                <a:gd name="T19" fmla="*/ 594 h 594"/>
                <a:gd name="T20" fmla="*/ 1267 w 1776"/>
                <a:gd name="T21" fmla="*/ 524 h 594"/>
                <a:gd name="T22" fmla="*/ 1224 w 1776"/>
                <a:gd name="T23" fmla="*/ 461 h 594"/>
                <a:gd name="T24" fmla="*/ 1197 w 1776"/>
                <a:gd name="T25" fmla="*/ 325 h 594"/>
                <a:gd name="T26" fmla="*/ 1000 w 1776"/>
                <a:gd name="T27" fmla="*/ 493 h 594"/>
                <a:gd name="T28" fmla="*/ 1000 w 1776"/>
                <a:gd name="T29" fmla="*/ 493 h 594"/>
                <a:gd name="T30" fmla="*/ 1022 w 1776"/>
                <a:gd name="T31" fmla="*/ 594 h 594"/>
                <a:gd name="T32" fmla="*/ 870 w 1776"/>
                <a:gd name="T33" fmla="*/ 594 h 594"/>
                <a:gd name="T34" fmla="*/ 759 w 1776"/>
                <a:gd name="T35" fmla="*/ 550 h 594"/>
                <a:gd name="T36" fmla="*/ 704 w 1776"/>
                <a:gd name="T37" fmla="*/ 370 h 594"/>
                <a:gd name="T38" fmla="*/ 861 w 1776"/>
                <a:gd name="T39" fmla="*/ 594 h 594"/>
                <a:gd name="T40" fmla="*/ 584 w 1776"/>
                <a:gd name="T41" fmla="*/ 372 h 594"/>
                <a:gd name="T42" fmla="*/ 548 w 1776"/>
                <a:gd name="T43" fmla="*/ 537 h 594"/>
                <a:gd name="T44" fmla="*/ 618 w 1776"/>
                <a:gd name="T45" fmla="*/ 326 h 594"/>
                <a:gd name="T46" fmla="*/ 344 w 1776"/>
                <a:gd name="T47" fmla="*/ 594 h 594"/>
                <a:gd name="T48" fmla="*/ 461 w 1776"/>
                <a:gd name="T49" fmla="*/ 594 h 594"/>
                <a:gd name="T50" fmla="*/ 344 w 1776"/>
                <a:gd name="T51" fmla="*/ 428 h 594"/>
                <a:gd name="T52" fmla="*/ 344 w 1776"/>
                <a:gd name="T53" fmla="*/ 594 h 594"/>
                <a:gd name="T54" fmla="*/ 1715 w 1776"/>
                <a:gd name="T55" fmla="*/ 274 h 594"/>
                <a:gd name="T56" fmla="*/ 1727 w 1776"/>
                <a:gd name="T57" fmla="*/ 189 h 594"/>
                <a:gd name="T58" fmla="*/ 1598 w 1776"/>
                <a:gd name="T59" fmla="*/ 274 h 594"/>
                <a:gd name="T60" fmla="*/ 1444 w 1776"/>
                <a:gd name="T61" fmla="*/ 217 h 594"/>
                <a:gd name="T62" fmla="*/ 1444 w 1776"/>
                <a:gd name="T63" fmla="*/ 63 h 594"/>
                <a:gd name="T64" fmla="*/ 1506 w 1776"/>
                <a:gd name="T65" fmla="*/ 63 h 594"/>
                <a:gd name="T66" fmla="*/ 1506 w 1776"/>
                <a:gd name="T67" fmla="*/ 217 h 594"/>
                <a:gd name="T68" fmla="*/ 1523 w 1776"/>
                <a:gd name="T69" fmla="*/ 268 h 594"/>
                <a:gd name="T70" fmla="*/ 1563 w 1776"/>
                <a:gd name="T71" fmla="*/ 84 h 594"/>
                <a:gd name="T72" fmla="*/ 1426 w 1776"/>
                <a:gd name="T73" fmla="*/ 11 h 594"/>
                <a:gd name="T74" fmla="*/ 1386 w 1776"/>
                <a:gd name="T75" fmla="*/ 196 h 594"/>
                <a:gd name="T76" fmla="*/ 1349 w 1776"/>
                <a:gd name="T77" fmla="*/ 274 h 594"/>
                <a:gd name="T78" fmla="*/ 1349 w 1776"/>
                <a:gd name="T79" fmla="*/ 274 h 594"/>
                <a:gd name="T80" fmla="*/ 1269 w 1776"/>
                <a:gd name="T81" fmla="*/ 6 h 594"/>
                <a:gd name="T82" fmla="*/ 1156 w 1776"/>
                <a:gd name="T83" fmla="*/ 274 h 594"/>
                <a:gd name="T84" fmla="*/ 988 w 1776"/>
                <a:gd name="T85" fmla="*/ 52 h 594"/>
                <a:gd name="T86" fmla="*/ 953 w 1776"/>
                <a:gd name="T87" fmla="*/ 217 h 594"/>
                <a:gd name="T88" fmla="*/ 1022 w 1776"/>
                <a:gd name="T89" fmla="*/ 6 h 594"/>
                <a:gd name="T90" fmla="*/ 879 w 1776"/>
                <a:gd name="T91" fmla="*/ 274 h 594"/>
                <a:gd name="T92" fmla="*/ 729 w 1776"/>
                <a:gd name="T93" fmla="*/ 6 h 594"/>
                <a:gd name="T94" fmla="*/ 579 w 1776"/>
                <a:gd name="T95" fmla="*/ 173 h 594"/>
                <a:gd name="T96" fmla="*/ 557 w 1776"/>
                <a:gd name="T97" fmla="*/ 274 h 594"/>
                <a:gd name="T98" fmla="*/ 710 w 1776"/>
                <a:gd name="T99" fmla="*/ 274 h 594"/>
                <a:gd name="T100" fmla="*/ 557 w 1776"/>
                <a:gd name="T101" fmla="*/ 274 h 594"/>
                <a:gd name="T102" fmla="*/ 428 w 1776"/>
                <a:gd name="T103" fmla="*/ 274 h 594"/>
                <a:gd name="T104" fmla="*/ 428 w 1776"/>
                <a:gd name="T105" fmla="*/ 108 h 594"/>
                <a:gd name="T106" fmla="*/ 310 w 1776"/>
                <a:gd name="T107" fmla="*/ 274 h 594"/>
                <a:gd name="T108" fmla="*/ 145 w 1776"/>
                <a:gd name="T109" fmla="*/ 86 h 594"/>
                <a:gd name="T110" fmla="*/ 223 w 1776"/>
                <a:gd name="T111" fmla="*/ 6 h 594"/>
                <a:gd name="T112" fmla="*/ 95 w 1776"/>
                <a:gd name="T113" fmla="*/ 6 h 594"/>
                <a:gd name="T114" fmla="*/ 54 w 1776"/>
                <a:gd name="T115" fmla="*/ 6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76" h="594">
                  <a:moveTo>
                    <a:pt x="1387" y="554"/>
                  </a:moveTo>
                  <a:cubicBezTo>
                    <a:pt x="1363" y="554"/>
                    <a:pt x="1363" y="554"/>
                    <a:pt x="1363" y="554"/>
                  </a:cubicBezTo>
                  <a:cubicBezTo>
                    <a:pt x="1363" y="365"/>
                    <a:pt x="1363" y="365"/>
                    <a:pt x="1363" y="365"/>
                  </a:cubicBezTo>
                  <a:cubicBezTo>
                    <a:pt x="1386" y="365"/>
                    <a:pt x="1386" y="365"/>
                    <a:pt x="1386" y="365"/>
                  </a:cubicBezTo>
                  <a:cubicBezTo>
                    <a:pt x="1396" y="365"/>
                    <a:pt x="1405" y="367"/>
                    <a:pt x="1411" y="371"/>
                  </a:cubicBezTo>
                  <a:cubicBezTo>
                    <a:pt x="1417" y="375"/>
                    <a:pt x="1422" y="381"/>
                    <a:pt x="1425" y="389"/>
                  </a:cubicBezTo>
                  <a:cubicBezTo>
                    <a:pt x="1428" y="396"/>
                    <a:pt x="1430" y="406"/>
                    <a:pt x="1431" y="417"/>
                  </a:cubicBezTo>
                  <a:cubicBezTo>
                    <a:pt x="1432" y="429"/>
                    <a:pt x="1432" y="442"/>
                    <a:pt x="1432" y="458"/>
                  </a:cubicBezTo>
                  <a:cubicBezTo>
                    <a:pt x="1432" y="476"/>
                    <a:pt x="1432" y="491"/>
                    <a:pt x="1431" y="503"/>
                  </a:cubicBezTo>
                  <a:cubicBezTo>
                    <a:pt x="1430" y="516"/>
                    <a:pt x="1427" y="526"/>
                    <a:pt x="1424" y="533"/>
                  </a:cubicBezTo>
                  <a:cubicBezTo>
                    <a:pt x="1421" y="541"/>
                    <a:pt x="1416" y="546"/>
                    <a:pt x="1410" y="549"/>
                  </a:cubicBezTo>
                  <a:cubicBezTo>
                    <a:pt x="1404" y="553"/>
                    <a:pt x="1397" y="554"/>
                    <a:pt x="1387" y="554"/>
                  </a:cubicBezTo>
                  <a:close/>
                  <a:moveTo>
                    <a:pt x="1394" y="594"/>
                  </a:moveTo>
                  <a:cubicBezTo>
                    <a:pt x="1412" y="594"/>
                    <a:pt x="1427" y="591"/>
                    <a:pt x="1439" y="586"/>
                  </a:cubicBezTo>
                  <a:cubicBezTo>
                    <a:pt x="1451" y="580"/>
                    <a:pt x="1460" y="572"/>
                    <a:pt x="1467" y="561"/>
                  </a:cubicBezTo>
                  <a:cubicBezTo>
                    <a:pt x="1474" y="549"/>
                    <a:pt x="1479" y="535"/>
                    <a:pt x="1482" y="517"/>
                  </a:cubicBezTo>
                  <a:cubicBezTo>
                    <a:pt x="1485" y="500"/>
                    <a:pt x="1487" y="480"/>
                    <a:pt x="1487" y="456"/>
                  </a:cubicBezTo>
                  <a:cubicBezTo>
                    <a:pt x="1487" y="436"/>
                    <a:pt x="1485" y="418"/>
                    <a:pt x="1483" y="402"/>
                  </a:cubicBezTo>
                  <a:cubicBezTo>
                    <a:pt x="1481" y="386"/>
                    <a:pt x="1477" y="372"/>
                    <a:pt x="1470" y="361"/>
                  </a:cubicBezTo>
                  <a:cubicBezTo>
                    <a:pt x="1464" y="350"/>
                    <a:pt x="1455" y="341"/>
                    <a:pt x="1443" y="335"/>
                  </a:cubicBezTo>
                  <a:cubicBezTo>
                    <a:pt x="1432" y="329"/>
                    <a:pt x="1417" y="326"/>
                    <a:pt x="1398" y="326"/>
                  </a:cubicBezTo>
                  <a:cubicBezTo>
                    <a:pt x="1309" y="326"/>
                    <a:pt x="1309" y="326"/>
                    <a:pt x="1309" y="326"/>
                  </a:cubicBezTo>
                  <a:cubicBezTo>
                    <a:pt x="1309" y="594"/>
                    <a:pt x="1309" y="594"/>
                    <a:pt x="1309" y="594"/>
                  </a:cubicBezTo>
                  <a:lnTo>
                    <a:pt x="1394" y="594"/>
                  </a:lnTo>
                  <a:close/>
                  <a:moveTo>
                    <a:pt x="1174" y="443"/>
                  </a:moveTo>
                  <a:cubicBezTo>
                    <a:pt x="1152" y="443"/>
                    <a:pt x="1152" y="443"/>
                    <a:pt x="1152" y="443"/>
                  </a:cubicBezTo>
                  <a:cubicBezTo>
                    <a:pt x="1152" y="365"/>
                    <a:pt x="1152" y="365"/>
                    <a:pt x="1152" y="365"/>
                  </a:cubicBezTo>
                  <a:cubicBezTo>
                    <a:pt x="1177" y="365"/>
                    <a:pt x="1177" y="365"/>
                    <a:pt x="1177" y="365"/>
                  </a:cubicBezTo>
                  <a:cubicBezTo>
                    <a:pt x="1202" y="365"/>
                    <a:pt x="1215" y="378"/>
                    <a:pt x="1215" y="403"/>
                  </a:cubicBezTo>
                  <a:cubicBezTo>
                    <a:pt x="1215" y="417"/>
                    <a:pt x="1211" y="427"/>
                    <a:pt x="1204" y="434"/>
                  </a:cubicBezTo>
                  <a:cubicBezTo>
                    <a:pt x="1197" y="440"/>
                    <a:pt x="1187" y="443"/>
                    <a:pt x="1174" y="443"/>
                  </a:cubicBezTo>
                  <a:close/>
                  <a:moveTo>
                    <a:pt x="1152" y="594"/>
                  </a:moveTo>
                  <a:cubicBezTo>
                    <a:pt x="1152" y="480"/>
                    <a:pt x="1152" y="480"/>
                    <a:pt x="1152" y="480"/>
                  </a:cubicBezTo>
                  <a:cubicBezTo>
                    <a:pt x="1180" y="480"/>
                    <a:pt x="1180" y="480"/>
                    <a:pt x="1180" y="480"/>
                  </a:cubicBezTo>
                  <a:cubicBezTo>
                    <a:pt x="1192" y="480"/>
                    <a:pt x="1200" y="483"/>
                    <a:pt x="1205" y="489"/>
                  </a:cubicBezTo>
                  <a:cubicBezTo>
                    <a:pt x="1209" y="495"/>
                    <a:pt x="1212" y="504"/>
                    <a:pt x="1212" y="514"/>
                  </a:cubicBezTo>
                  <a:cubicBezTo>
                    <a:pt x="1214" y="566"/>
                    <a:pt x="1214" y="566"/>
                    <a:pt x="1214" y="566"/>
                  </a:cubicBezTo>
                  <a:cubicBezTo>
                    <a:pt x="1214" y="571"/>
                    <a:pt x="1215" y="576"/>
                    <a:pt x="1215" y="581"/>
                  </a:cubicBezTo>
                  <a:cubicBezTo>
                    <a:pt x="1216" y="586"/>
                    <a:pt x="1218" y="590"/>
                    <a:pt x="1221" y="594"/>
                  </a:cubicBezTo>
                  <a:cubicBezTo>
                    <a:pt x="1279" y="594"/>
                    <a:pt x="1279" y="594"/>
                    <a:pt x="1279" y="594"/>
                  </a:cubicBezTo>
                  <a:cubicBezTo>
                    <a:pt x="1279" y="592"/>
                    <a:pt x="1279" y="592"/>
                    <a:pt x="1279" y="592"/>
                  </a:cubicBezTo>
                  <a:cubicBezTo>
                    <a:pt x="1274" y="589"/>
                    <a:pt x="1271" y="584"/>
                    <a:pt x="1270" y="576"/>
                  </a:cubicBezTo>
                  <a:cubicBezTo>
                    <a:pt x="1269" y="569"/>
                    <a:pt x="1268" y="558"/>
                    <a:pt x="1267" y="544"/>
                  </a:cubicBezTo>
                  <a:cubicBezTo>
                    <a:pt x="1267" y="524"/>
                    <a:pt x="1267" y="524"/>
                    <a:pt x="1267" y="524"/>
                  </a:cubicBezTo>
                  <a:cubicBezTo>
                    <a:pt x="1266" y="518"/>
                    <a:pt x="1266" y="513"/>
                    <a:pt x="1265" y="508"/>
                  </a:cubicBezTo>
                  <a:cubicBezTo>
                    <a:pt x="1264" y="492"/>
                    <a:pt x="1260" y="482"/>
                    <a:pt x="1254" y="475"/>
                  </a:cubicBezTo>
                  <a:cubicBezTo>
                    <a:pt x="1248" y="468"/>
                    <a:pt x="1238" y="464"/>
                    <a:pt x="1224" y="462"/>
                  </a:cubicBezTo>
                  <a:cubicBezTo>
                    <a:pt x="1224" y="461"/>
                    <a:pt x="1224" y="461"/>
                    <a:pt x="1224" y="461"/>
                  </a:cubicBezTo>
                  <a:cubicBezTo>
                    <a:pt x="1239" y="458"/>
                    <a:pt x="1251" y="450"/>
                    <a:pt x="1258" y="439"/>
                  </a:cubicBezTo>
                  <a:cubicBezTo>
                    <a:pt x="1265" y="427"/>
                    <a:pt x="1269" y="413"/>
                    <a:pt x="1269" y="395"/>
                  </a:cubicBezTo>
                  <a:cubicBezTo>
                    <a:pt x="1269" y="371"/>
                    <a:pt x="1263" y="354"/>
                    <a:pt x="1250" y="343"/>
                  </a:cubicBezTo>
                  <a:cubicBezTo>
                    <a:pt x="1238" y="331"/>
                    <a:pt x="1220" y="325"/>
                    <a:pt x="1197" y="325"/>
                  </a:cubicBezTo>
                  <a:cubicBezTo>
                    <a:pt x="1097" y="325"/>
                    <a:pt x="1097" y="325"/>
                    <a:pt x="1097" y="325"/>
                  </a:cubicBezTo>
                  <a:cubicBezTo>
                    <a:pt x="1097" y="594"/>
                    <a:pt x="1097" y="594"/>
                    <a:pt x="1097" y="594"/>
                  </a:cubicBezTo>
                  <a:lnTo>
                    <a:pt x="1152" y="594"/>
                  </a:lnTo>
                  <a:close/>
                  <a:moveTo>
                    <a:pt x="1000" y="493"/>
                  </a:moveTo>
                  <a:cubicBezTo>
                    <a:pt x="948" y="493"/>
                    <a:pt x="948" y="493"/>
                    <a:pt x="948" y="493"/>
                  </a:cubicBezTo>
                  <a:cubicBezTo>
                    <a:pt x="974" y="372"/>
                    <a:pt x="974" y="372"/>
                    <a:pt x="974" y="372"/>
                  </a:cubicBezTo>
                  <a:cubicBezTo>
                    <a:pt x="974" y="372"/>
                    <a:pt x="974" y="372"/>
                    <a:pt x="974" y="372"/>
                  </a:cubicBezTo>
                  <a:lnTo>
                    <a:pt x="1000" y="493"/>
                  </a:lnTo>
                  <a:close/>
                  <a:moveTo>
                    <a:pt x="926" y="594"/>
                  </a:moveTo>
                  <a:cubicBezTo>
                    <a:pt x="938" y="537"/>
                    <a:pt x="938" y="537"/>
                    <a:pt x="938" y="537"/>
                  </a:cubicBezTo>
                  <a:cubicBezTo>
                    <a:pt x="1010" y="537"/>
                    <a:pt x="1010" y="537"/>
                    <a:pt x="1010" y="537"/>
                  </a:cubicBezTo>
                  <a:cubicBezTo>
                    <a:pt x="1022" y="594"/>
                    <a:pt x="1022" y="594"/>
                    <a:pt x="1022" y="594"/>
                  </a:cubicBezTo>
                  <a:cubicBezTo>
                    <a:pt x="1079" y="594"/>
                    <a:pt x="1079" y="594"/>
                    <a:pt x="1079" y="594"/>
                  </a:cubicBezTo>
                  <a:cubicBezTo>
                    <a:pt x="1008" y="326"/>
                    <a:pt x="1008" y="326"/>
                    <a:pt x="1008" y="326"/>
                  </a:cubicBezTo>
                  <a:cubicBezTo>
                    <a:pt x="941" y="326"/>
                    <a:pt x="941" y="326"/>
                    <a:pt x="941" y="326"/>
                  </a:cubicBezTo>
                  <a:cubicBezTo>
                    <a:pt x="870" y="594"/>
                    <a:pt x="870" y="594"/>
                    <a:pt x="870" y="594"/>
                  </a:cubicBezTo>
                  <a:lnTo>
                    <a:pt x="926" y="594"/>
                  </a:lnTo>
                  <a:close/>
                  <a:moveTo>
                    <a:pt x="860" y="594"/>
                  </a:moveTo>
                  <a:cubicBezTo>
                    <a:pt x="860" y="550"/>
                    <a:pt x="860" y="550"/>
                    <a:pt x="860" y="550"/>
                  </a:cubicBezTo>
                  <a:cubicBezTo>
                    <a:pt x="759" y="550"/>
                    <a:pt x="759" y="550"/>
                    <a:pt x="759" y="550"/>
                  </a:cubicBezTo>
                  <a:cubicBezTo>
                    <a:pt x="859" y="367"/>
                    <a:pt x="859" y="367"/>
                    <a:pt x="859" y="367"/>
                  </a:cubicBezTo>
                  <a:cubicBezTo>
                    <a:pt x="859" y="326"/>
                    <a:pt x="859" y="326"/>
                    <a:pt x="859" y="326"/>
                  </a:cubicBezTo>
                  <a:cubicBezTo>
                    <a:pt x="704" y="326"/>
                    <a:pt x="704" y="326"/>
                    <a:pt x="704" y="326"/>
                  </a:cubicBezTo>
                  <a:cubicBezTo>
                    <a:pt x="704" y="370"/>
                    <a:pt x="704" y="370"/>
                    <a:pt x="704" y="370"/>
                  </a:cubicBezTo>
                  <a:cubicBezTo>
                    <a:pt x="797" y="370"/>
                    <a:pt x="797" y="370"/>
                    <a:pt x="797" y="370"/>
                  </a:cubicBezTo>
                  <a:cubicBezTo>
                    <a:pt x="698" y="555"/>
                    <a:pt x="698" y="555"/>
                    <a:pt x="698" y="555"/>
                  </a:cubicBezTo>
                  <a:cubicBezTo>
                    <a:pt x="698" y="594"/>
                    <a:pt x="698" y="594"/>
                    <a:pt x="698" y="594"/>
                  </a:cubicBezTo>
                  <a:cubicBezTo>
                    <a:pt x="861" y="594"/>
                    <a:pt x="861" y="594"/>
                    <a:pt x="861" y="594"/>
                  </a:cubicBezTo>
                  <a:lnTo>
                    <a:pt x="860" y="594"/>
                  </a:lnTo>
                  <a:close/>
                  <a:moveTo>
                    <a:pt x="610" y="493"/>
                  </a:moveTo>
                  <a:cubicBezTo>
                    <a:pt x="558" y="493"/>
                    <a:pt x="558" y="493"/>
                    <a:pt x="558" y="493"/>
                  </a:cubicBezTo>
                  <a:cubicBezTo>
                    <a:pt x="584" y="372"/>
                    <a:pt x="584" y="372"/>
                    <a:pt x="584" y="372"/>
                  </a:cubicBezTo>
                  <a:cubicBezTo>
                    <a:pt x="585" y="372"/>
                    <a:pt x="585" y="372"/>
                    <a:pt x="585" y="372"/>
                  </a:cubicBezTo>
                  <a:lnTo>
                    <a:pt x="610" y="493"/>
                  </a:lnTo>
                  <a:close/>
                  <a:moveTo>
                    <a:pt x="536" y="594"/>
                  </a:moveTo>
                  <a:cubicBezTo>
                    <a:pt x="548" y="537"/>
                    <a:pt x="548" y="537"/>
                    <a:pt x="548" y="537"/>
                  </a:cubicBezTo>
                  <a:cubicBezTo>
                    <a:pt x="620" y="537"/>
                    <a:pt x="620" y="537"/>
                    <a:pt x="620" y="537"/>
                  </a:cubicBezTo>
                  <a:cubicBezTo>
                    <a:pt x="632" y="594"/>
                    <a:pt x="632" y="594"/>
                    <a:pt x="632" y="594"/>
                  </a:cubicBezTo>
                  <a:cubicBezTo>
                    <a:pt x="689" y="594"/>
                    <a:pt x="689" y="594"/>
                    <a:pt x="689" y="594"/>
                  </a:cubicBezTo>
                  <a:cubicBezTo>
                    <a:pt x="618" y="326"/>
                    <a:pt x="618" y="326"/>
                    <a:pt x="618" y="326"/>
                  </a:cubicBezTo>
                  <a:cubicBezTo>
                    <a:pt x="551" y="326"/>
                    <a:pt x="551" y="326"/>
                    <a:pt x="551" y="326"/>
                  </a:cubicBezTo>
                  <a:cubicBezTo>
                    <a:pt x="480" y="594"/>
                    <a:pt x="480" y="594"/>
                    <a:pt x="480" y="594"/>
                  </a:cubicBezTo>
                  <a:lnTo>
                    <a:pt x="536" y="594"/>
                  </a:lnTo>
                  <a:close/>
                  <a:moveTo>
                    <a:pt x="344" y="594"/>
                  </a:moveTo>
                  <a:cubicBezTo>
                    <a:pt x="344" y="475"/>
                    <a:pt x="344" y="475"/>
                    <a:pt x="344" y="475"/>
                  </a:cubicBezTo>
                  <a:cubicBezTo>
                    <a:pt x="407" y="475"/>
                    <a:pt x="407" y="475"/>
                    <a:pt x="407" y="475"/>
                  </a:cubicBezTo>
                  <a:cubicBezTo>
                    <a:pt x="407" y="594"/>
                    <a:pt x="407" y="594"/>
                    <a:pt x="407" y="594"/>
                  </a:cubicBezTo>
                  <a:cubicBezTo>
                    <a:pt x="461" y="594"/>
                    <a:pt x="461" y="594"/>
                    <a:pt x="461" y="594"/>
                  </a:cubicBezTo>
                  <a:cubicBezTo>
                    <a:pt x="461" y="326"/>
                    <a:pt x="461" y="326"/>
                    <a:pt x="461" y="326"/>
                  </a:cubicBezTo>
                  <a:cubicBezTo>
                    <a:pt x="407" y="326"/>
                    <a:pt x="407" y="326"/>
                    <a:pt x="407" y="326"/>
                  </a:cubicBezTo>
                  <a:cubicBezTo>
                    <a:pt x="407" y="428"/>
                    <a:pt x="407" y="428"/>
                    <a:pt x="407" y="428"/>
                  </a:cubicBezTo>
                  <a:cubicBezTo>
                    <a:pt x="344" y="428"/>
                    <a:pt x="344" y="428"/>
                    <a:pt x="344" y="428"/>
                  </a:cubicBezTo>
                  <a:cubicBezTo>
                    <a:pt x="344" y="326"/>
                    <a:pt x="344" y="326"/>
                    <a:pt x="344" y="326"/>
                  </a:cubicBezTo>
                  <a:cubicBezTo>
                    <a:pt x="289" y="326"/>
                    <a:pt x="289" y="326"/>
                    <a:pt x="289" y="326"/>
                  </a:cubicBezTo>
                  <a:cubicBezTo>
                    <a:pt x="289" y="594"/>
                    <a:pt x="289" y="594"/>
                    <a:pt x="289" y="594"/>
                  </a:cubicBezTo>
                  <a:lnTo>
                    <a:pt x="344" y="594"/>
                  </a:lnTo>
                  <a:close/>
                  <a:moveTo>
                    <a:pt x="1648" y="274"/>
                  </a:moveTo>
                  <a:cubicBezTo>
                    <a:pt x="1648" y="86"/>
                    <a:pt x="1648" y="86"/>
                    <a:pt x="1648" y="86"/>
                  </a:cubicBezTo>
                  <a:cubicBezTo>
                    <a:pt x="1649" y="86"/>
                    <a:pt x="1649" y="86"/>
                    <a:pt x="1649" y="86"/>
                  </a:cubicBezTo>
                  <a:cubicBezTo>
                    <a:pt x="1715" y="274"/>
                    <a:pt x="1715" y="274"/>
                    <a:pt x="1715" y="274"/>
                  </a:cubicBezTo>
                  <a:cubicBezTo>
                    <a:pt x="1776" y="274"/>
                    <a:pt x="1776" y="274"/>
                    <a:pt x="1776" y="274"/>
                  </a:cubicBezTo>
                  <a:cubicBezTo>
                    <a:pt x="1776" y="6"/>
                    <a:pt x="1776" y="6"/>
                    <a:pt x="1776" y="6"/>
                  </a:cubicBezTo>
                  <a:cubicBezTo>
                    <a:pt x="1727" y="6"/>
                    <a:pt x="1727" y="6"/>
                    <a:pt x="1727" y="6"/>
                  </a:cubicBezTo>
                  <a:cubicBezTo>
                    <a:pt x="1727" y="189"/>
                    <a:pt x="1727" y="189"/>
                    <a:pt x="1727" y="189"/>
                  </a:cubicBezTo>
                  <a:cubicBezTo>
                    <a:pt x="1726" y="189"/>
                    <a:pt x="1726" y="189"/>
                    <a:pt x="1726" y="189"/>
                  </a:cubicBezTo>
                  <a:cubicBezTo>
                    <a:pt x="1661" y="6"/>
                    <a:pt x="1661" y="6"/>
                    <a:pt x="1661" y="6"/>
                  </a:cubicBezTo>
                  <a:cubicBezTo>
                    <a:pt x="1598" y="6"/>
                    <a:pt x="1598" y="6"/>
                    <a:pt x="1598" y="6"/>
                  </a:cubicBezTo>
                  <a:cubicBezTo>
                    <a:pt x="1598" y="274"/>
                    <a:pt x="1598" y="274"/>
                    <a:pt x="1598" y="274"/>
                  </a:cubicBezTo>
                  <a:lnTo>
                    <a:pt x="1648" y="274"/>
                  </a:lnTo>
                  <a:close/>
                  <a:moveTo>
                    <a:pt x="1475" y="239"/>
                  </a:moveTo>
                  <a:cubicBezTo>
                    <a:pt x="1467" y="239"/>
                    <a:pt x="1460" y="238"/>
                    <a:pt x="1456" y="234"/>
                  </a:cubicBezTo>
                  <a:cubicBezTo>
                    <a:pt x="1451" y="230"/>
                    <a:pt x="1447" y="225"/>
                    <a:pt x="1444" y="217"/>
                  </a:cubicBezTo>
                  <a:cubicBezTo>
                    <a:pt x="1442" y="209"/>
                    <a:pt x="1440" y="198"/>
                    <a:pt x="1439" y="186"/>
                  </a:cubicBezTo>
                  <a:cubicBezTo>
                    <a:pt x="1438" y="173"/>
                    <a:pt x="1438" y="158"/>
                    <a:pt x="1438" y="140"/>
                  </a:cubicBezTo>
                  <a:cubicBezTo>
                    <a:pt x="1438" y="122"/>
                    <a:pt x="1438" y="106"/>
                    <a:pt x="1439" y="94"/>
                  </a:cubicBezTo>
                  <a:cubicBezTo>
                    <a:pt x="1440" y="81"/>
                    <a:pt x="1442" y="71"/>
                    <a:pt x="1444" y="63"/>
                  </a:cubicBezTo>
                  <a:cubicBezTo>
                    <a:pt x="1447" y="55"/>
                    <a:pt x="1451" y="49"/>
                    <a:pt x="1456" y="46"/>
                  </a:cubicBezTo>
                  <a:cubicBezTo>
                    <a:pt x="1460" y="42"/>
                    <a:pt x="1467" y="40"/>
                    <a:pt x="1475" y="40"/>
                  </a:cubicBezTo>
                  <a:cubicBezTo>
                    <a:pt x="1483" y="40"/>
                    <a:pt x="1489" y="42"/>
                    <a:pt x="1494" y="46"/>
                  </a:cubicBezTo>
                  <a:cubicBezTo>
                    <a:pt x="1499" y="49"/>
                    <a:pt x="1503" y="55"/>
                    <a:pt x="1506" y="63"/>
                  </a:cubicBezTo>
                  <a:cubicBezTo>
                    <a:pt x="1508" y="71"/>
                    <a:pt x="1510" y="81"/>
                    <a:pt x="1511" y="94"/>
                  </a:cubicBezTo>
                  <a:cubicBezTo>
                    <a:pt x="1512" y="106"/>
                    <a:pt x="1512" y="122"/>
                    <a:pt x="1512" y="140"/>
                  </a:cubicBezTo>
                  <a:cubicBezTo>
                    <a:pt x="1512" y="158"/>
                    <a:pt x="1512" y="173"/>
                    <a:pt x="1511" y="186"/>
                  </a:cubicBezTo>
                  <a:cubicBezTo>
                    <a:pt x="1510" y="198"/>
                    <a:pt x="1508" y="209"/>
                    <a:pt x="1506" y="217"/>
                  </a:cubicBezTo>
                  <a:cubicBezTo>
                    <a:pt x="1503" y="225"/>
                    <a:pt x="1499" y="230"/>
                    <a:pt x="1494" y="234"/>
                  </a:cubicBezTo>
                  <a:cubicBezTo>
                    <a:pt x="1489" y="238"/>
                    <a:pt x="1483" y="239"/>
                    <a:pt x="1475" y="239"/>
                  </a:cubicBezTo>
                  <a:close/>
                  <a:moveTo>
                    <a:pt x="1475" y="278"/>
                  </a:moveTo>
                  <a:cubicBezTo>
                    <a:pt x="1495" y="278"/>
                    <a:pt x="1511" y="275"/>
                    <a:pt x="1523" y="268"/>
                  </a:cubicBezTo>
                  <a:cubicBezTo>
                    <a:pt x="1535" y="262"/>
                    <a:pt x="1545" y="252"/>
                    <a:pt x="1551" y="240"/>
                  </a:cubicBezTo>
                  <a:cubicBezTo>
                    <a:pt x="1557" y="228"/>
                    <a:pt x="1562" y="213"/>
                    <a:pt x="1563" y="196"/>
                  </a:cubicBezTo>
                  <a:cubicBezTo>
                    <a:pt x="1565" y="179"/>
                    <a:pt x="1566" y="160"/>
                    <a:pt x="1566" y="140"/>
                  </a:cubicBezTo>
                  <a:cubicBezTo>
                    <a:pt x="1566" y="119"/>
                    <a:pt x="1565" y="101"/>
                    <a:pt x="1563" y="84"/>
                  </a:cubicBezTo>
                  <a:cubicBezTo>
                    <a:pt x="1562" y="66"/>
                    <a:pt x="1557" y="52"/>
                    <a:pt x="1551" y="39"/>
                  </a:cubicBezTo>
                  <a:cubicBezTo>
                    <a:pt x="1545" y="27"/>
                    <a:pt x="1535" y="17"/>
                    <a:pt x="1523" y="11"/>
                  </a:cubicBezTo>
                  <a:cubicBezTo>
                    <a:pt x="1511" y="4"/>
                    <a:pt x="1495" y="0"/>
                    <a:pt x="1475" y="0"/>
                  </a:cubicBezTo>
                  <a:cubicBezTo>
                    <a:pt x="1455" y="0"/>
                    <a:pt x="1438" y="4"/>
                    <a:pt x="1426" y="11"/>
                  </a:cubicBezTo>
                  <a:cubicBezTo>
                    <a:pt x="1415" y="17"/>
                    <a:pt x="1405" y="27"/>
                    <a:pt x="1399" y="39"/>
                  </a:cubicBezTo>
                  <a:cubicBezTo>
                    <a:pt x="1392" y="52"/>
                    <a:pt x="1388" y="66"/>
                    <a:pt x="1386" y="84"/>
                  </a:cubicBezTo>
                  <a:cubicBezTo>
                    <a:pt x="1384" y="101"/>
                    <a:pt x="1384" y="119"/>
                    <a:pt x="1384" y="140"/>
                  </a:cubicBezTo>
                  <a:cubicBezTo>
                    <a:pt x="1384" y="160"/>
                    <a:pt x="1384" y="179"/>
                    <a:pt x="1386" y="196"/>
                  </a:cubicBezTo>
                  <a:cubicBezTo>
                    <a:pt x="1388" y="213"/>
                    <a:pt x="1392" y="228"/>
                    <a:pt x="1399" y="240"/>
                  </a:cubicBezTo>
                  <a:cubicBezTo>
                    <a:pt x="1405" y="252"/>
                    <a:pt x="1414" y="262"/>
                    <a:pt x="1426" y="268"/>
                  </a:cubicBezTo>
                  <a:cubicBezTo>
                    <a:pt x="1438" y="275"/>
                    <a:pt x="1455" y="278"/>
                    <a:pt x="1475" y="278"/>
                  </a:cubicBezTo>
                  <a:close/>
                  <a:moveTo>
                    <a:pt x="1349" y="274"/>
                  </a:moveTo>
                  <a:cubicBezTo>
                    <a:pt x="1349" y="6"/>
                    <a:pt x="1349" y="6"/>
                    <a:pt x="1349" y="6"/>
                  </a:cubicBezTo>
                  <a:cubicBezTo>
                    <a:pt x="1295" y="6"/>
                    <a:pt x="1295" y="6"/>
                    <a:pt x="1295" y="6"/>
                  </a:cubicBezTo>
                  <a:cubicBezTo>
                    <a:pt x="1295" y="274"/>
                    <a:pt x="1295" y="274"/>
                    <a:pt x="1295" y="274"/>
                  </a:cubicBezTo>
                  <a:lnTo>
                    <a:pt x="1349" y="274"/>
                  </a:lnTo>
                  <a:close/>
                  <a:moveTo>
                    <a:pt x="1210" y="274"/>
                  </a:moveTo>
                  <a:cubicBezTo>
                    <a:pt x="1210" y="50"/>
                    <a:pt x="1210" y="50"/>
                    <a:pt x="1210" y="50"/>
                  </a:cubicBezTo>
                  <a:cubicBezTo>
                    <a:pt x="1269" y="50"/>
                    <a:pt x="1269" y="50"/>
                    <a:pt x="1269" y="50"/>
                  </a:cubicBezTo>
                  <a:cubicBezTo>
                    <a:pt x="1269" y="6"/>
                    <a:pt x="1269" y="6"/>
                    <a:pt x="1269" y="6"/>
                  </a:cubicBezTo>
                  <a:cubicBezTo>
                    <a:pt x="1097" y="6"/>
                    <a:pt x="1097" y="6"/>
                    <a:pt x="1097" y="6"/>
                  </a:cubicBezTo>
                  <a:cubicBezTo>
                    <a:pt x="1097" y="50"/>
                    <a:pt x="1097" y="50"/>
                    <a:pt x="1097" y="50"/>
                  </a:cubicBezTo>
                  <a:cubicBezTo>
                    <a:pt x="1156" y="50"/>
                    <a:pt x="1156" y="50"/>
                    <a:pt x="1156" y="50"/>
                  </a:cubicBezTo>
                  <a:cubicBezTo>
                    <a:pt x="1156" y="274"/>
                    <a:pt x="1156" y="274"/>
                    <a:pt x="1156" y="274"/>
                  </a:cubicBezTo>
                  <a:lnTo>
                    <a:pt x="1210" y="274"/>
                  </a:lnTo>
                  <a:close/>
                  <a:moveTo>
                    <a:pt x="1015" y="173"/>
                  </a:moveTo>
                  <a:cubicBezTo>
                    <a:pt x="962" y="173"/>
                    <a:pt x="962" y="173"/>
                    <a:pt x="962" y="173"/>
                  </a:cubicBezTo>
                  <a:cubicBezTo>
                    <a:pt x="988" y="52"/>
                    <a:pt x="988" y="52"/>
                    <a:pt x="988" y="52"/>
                  </a:cubicBezTo>
                  <a:cubicBezTo>
                    <a:pt x="989" y="52"/>
                    <a:pt x="989" y="52"/>
                    <a:pt x="989" y="52"/>
                  </a:cubicBezTo>
                  <a:lnTo>
                    <a:pt x="1015" y="173"/>
                  </a:lnTo>
                  <a:close/>
                  <a:moveTo>
                    <a:pt x="940" y="274"/>
                  </a:moveTo>
                  <a:cubicBezTo>
                    <a:pt x="953" y="217"/>
                    <a:pt x="953" y="217"/>
                    <a:pt x="953" y="217"/>
                  </a:cubicBezTo>
                  <a:cubicBezTo>
                    <a:pt x="1024" y="217"/>
                    <a:pt x="1024" y="217"/>
                    <a:pt x="1024" y="217"/>
                  </a:cubicBezTo>
                  <a:cubicBezTo>
                    <a:pt x="1036" y="274"/>
                    <a:pt x="1036" y="274"/>
                    <a:pt x="1036" y="274"/>
                  </a:cubicBezTo>
                  <a:cubicBezTo>
                    <a:pt x="1093" y="274"/>
                    <a:pt x="1093" y="274"/>
                    <a:pt x="1093" y="274"/>
                  </a:cubicBezTo>
                  <a:cubicBezTo>
                    <a:pt x="1022" y="6"/>
                    <a:pt x="1022" y="6"/>
                    <a:pt x="1022" y="6"/>
                  </a:cubicBezTo>
                  <a:cubicBezTo>
                    <a:pt x="955" y="6"/>
                    <a:pt x="955" y="6"/>
                    <a:pt x="955" y="6"/>
                  </a:cubicBezTo>
                  <a:cubicBezTo>
                    <a:pt x="884" y="274"/>
                    <a:pt x="884" y="274"/>
                    <a:pt x="884" y="274"/>
                  </a:cubicBezTo>
                  <a:lnTo>
                    <a:pt x="940" y="274"/>
                  </a:lnTo>
                  <a:close/>
                  <a:moveTo>
                    <a:pt x="879" y="274"/>
                  </a:moveTo>
                  <a:cubicBezTo>
                    <a:pt x="879" y="230"/>
                    <a:pt x="879" y="230"/>
                    <a:pt x="879" y="230"/>
                  </a:cubicBezTo>
                  <a:cubicBezTo>
                    <a:pt x="783" y="230"/>
                    <a:pt x="783" y="230"/>
                    <a:pt x="783" y="230"/>
                  </a:cubicBezTo>
                  <a:cubicBezTo>
                    <a:pt x="783" y="6"/>
                    <a:pt x="783" y="6"/>
                    <a:pt x="783" y="6"/>
                  </a:cubicBezTo>
                  <a:cubicBezTo>
                    <a:pt x="729" y="6"/>
                    <a:pt x="729" y="6"/>
                    <a:pt x="729" y="6"/>
                  </a:cubicBezTo>
                  <a:cubicBezTo>
                    <a:pt x="729" y="274"/>
                    <a:pt x="729" y="274"/>
                    <a:pt x="729" y="274"/>
                  </a:cubicBezTo>
                  <a:lnTo>
                    <a:pt x="879" y="274"/>
                  </a:lnTo>
                  <a:close/>
                  <a:moveTo>
                    <a:pt x="632" y="173"/>
                  </a:moveTo>
                  <a:cubicBezTo>
                    <a:pt x="579" y="173"/>
                    <a:pt x="579" y="173"/>
                    <a:pt x="579" y="173"/>
                  </a:cubicBezTo>
                  <a:cubicBezTo>
                    <a:pt x="605" y="52"/>
                    <a:pt x="605" y="52"/>
                    <a:pt x="605" y="52"/>
                  </a:cubicBezTo>
                  <a:cubicBezTo>
                    <a:pt x="606" y="52"/>
                    <a:pt x="606" y="52"/>
                    <a:pt x="606" y="52"/>
                  </a:cubicBezTo>
                  <a:lnTo>
                    <a:pt x="632" y="173"/>
                  </a:lnTo>
                  <a:close/>
                  <a:moveTo>
                    <a:pt x="557" y="274"/>
                  </a:moveTo>
                  <a:cubicBezTo>
                    <a:pt x="569" y="217"/>
                    <a:pt x="569" y="217"/>
                    <a:pt x="569" y="217"/>
                  </a:cubicBezTo>
                  <a:cubicBezTo>
                    <a:pt x="641" y="217"/>
                    <a:pt x="641" y="217"/>
                    <a:pt x="641" y="217"/>
                  </a:cubicBezTo>
                  <a:cubicBezTo>
                    <a:pt x="653" y="274"/>
                    <a:pt x="653" y="274"/>
                    <a:pt x="653" y="274"/>
                  </a:cubicBezTo>
                  <a:cubicBezTo>
                    <a:pt x="710" y="274"/>
                    <a:pt x="710" y="274"/>
                    <a:pt x="710" y="274"/>
                  </a:cubicBezTo>
                  <a:cubicBezTo>
                    <a:pt x="639" y="6"/>
                    <a:pt x="639" y="6"/>
                    <a:pt x="639" y="6"/>
                  </a:cubicBezTo>
                  <a:cubicBezTo>
                    <a:pt x="572" y="6"/>
                    <a:pt x="572" y="6"/>
                    <a:pt x="572" y="6"/>
                  </a:cubicBezTo>
                  <a:cubicBezTo>
                    <a:pt x="501" y="274"/>
                    <a:pt x="501" y="274"/>
                    <a:pt x="501" y="274"/>
                  </a:cubicBezTo>
                  <a:lnTo>
                    <a:pt x="557" y="274"/>
                  </a:lnTo>
                  <a:close/>
                  <a:moveTo>
                    <a:pt x="365" y="274"/>
                  </a:moveTo>
                  <a:cubicBezTo>
                    <a:pt x="365" y="155"/>
                    <a:pt x="365" y="155"/>
                    <a:pt x="365" y="155"/>
                  </a:cubicBezTo>
                  <a:cubicBezTo>
                    <a:pt x="428" y="155"/>
                    <a:pt x="428" y="155"/>
                    <a:pt x="428" y="155"/>
                  </a:cubicBezTo>
                  <a:cubicBezTo>
                    <a:pt x="428" y="274"/>
                    <a:pt x="428" y="274"/>
                    <a:pt x="428" y="274"/>
                  </a:cubicBezTo>
                  <a:cubicBezTo>
                    <a:pt x="482" y="274"/>
                    <a:pt x="482" y="274"/>
                    <a:pt x="482" y="274"/>
                  </a:cubicBezTo>
                  <a:cubicBezTo>
                    <a:pt x="482" y="6"/>
                    <a:pt x="482" y="6"/>
                    <a:pt x="482" y="6"/>
                  </a:cubicBezTo>
                  <a:cubicBezTo>
                    <a:pt x="428" y="6"/>
                    <a:pt x="428" y="6"/>
                    <a:pt x="428" y="6"/>
                  </a:cubicBezTo>
                  <a:cubicBezTo>
                    <a:pt x="428" y="108"/>
                    <a:pt x="428" y="108"/>
                    <a:pt x="428" y="108"/>
                  </a:cubicBezTo>
                  <a:cubicBezTo>
                    <a:pt x="365" y="108"/>
                    <a:pt x="365" y="108"/>
                    <a:pt x="365" y="108"/>
                  </a:cubicBezTo>
                  <a:cubicBezTo>
                    <a:pt x="365" y="6"/>
                    <a:pt x="365" y="6"/>
                    <a:pt x="365" y="6"/>
                  </a:cubicBezTo>
                  <a:cubicBezTo>
                    <a:pt x="310" y="6"/>
                    <a:pt x="310" y="6"/>
                    <a:pt x="310" y="6"/>
                  </a:cubicBezTo>
                  <a:cubicBezTo>
                    <a:pt x="310" y="274"/>
                    <a:pt x="310" y="274"/>
                    <a:pt x="310" y="274"/>
                  </a:cubicBezTo>
                  <a:lnTo>
                    <a:pt x="365" y="274"/>
                  </a:lnTo>
                  <a:close/>
                  <a:moveTo>
                    <a:pt x="144" y="274"/>
                  </a:moveTo>
                  <a:cubicBezTo>
                    <a:pt x="144" y="86"/>
                    <a:pt x="144" y="86"/>
                    <a:pt x="144" y="86"/>
                  </a:cubicBezTo>
                  <a:cubicBezTo>
                    <a:pt x="145" y="86"/>
                    <a:pt x="145" y="86"/>
                    <a:pt x="145" y="86"/>
                  </a:cubicBezTo>
                  <a:cubicBezTo>
                    <a:pt x="211" y="274"/>
                    <a:pt x="211" y="274"/>
                    <a:pt x="211" y="274"/>
                  </a:cubicBezTo>
                  <a:cubicBezTo>
                    <a:pt x="273" y="274"/>
                    <a:pt x="273" y="274"/>
                    <a:pt x="273" y="274"/>
                  </a:cubicBezTo>
                  <a:cubicBezTo>
                    <a:pt x="273" y="6"/>
                    <a:pt x="273" y="6"/>
                    <a:pt x="273" y="6"/>
                  </a:cubicBezTo>
                  <a:cubicBezTo>
                    <a:pt x="223" y="6"/>
                    <a:pt x="223" y="6"/>
                    <a:pt x="223" y="6"/>
                  </a:cubicBezTo>
                  <a:cubicBezTo>
                    <a:pt x="223" y="189"/>
                    <a:pt x="223" y="189"/>
                    <a:pt x="223" y="189"/>
                  </a:cubicBezTo>
                  <a:cubicBezTo>
                    <a:pt x="222" y="189"/>
                    <a:pt x="222" y="189"/>
                    <a:pt x="222" y="189"/>
                  </a:cubicBezTo>
                  <a:cubicBezTo>
                    <a:pt x="157" y="6"/>
                    <a:pt x="157" y="6"/>
                    <a:pt x="157" y="6"/>
                  </a:cubicBezTo>
                  <a:cubicBezTo>
                    <a:pt x="95" y="6"/>
                    <a:pt x="95" y="6"/>
                    <a:pt x="95" y="6"/>
                  </a:cubicBezTo>
                  <a:cubicBezTo>
                    <a:pt x="95" y="274"/>
                    <a:pt x="95" y="274"/>
                    <a:pt x="95" y="274"/>
                  </a:cubicBezTo>
                  <a:lnTo>
                    <a:pt x="144" y="274"/>
                  </a:lnTo>
                  <a:close/>
                  <a:moveTo>
                    <a:pt x="54" y="274"/>
                  </a:moveTo>
                  <a:cubicBezTo>
                    <a:pt x="54" y="6"/>
                    <a:pt x="54" y="6"/>
                    <a:pt x="54" y="6"/>
                  </a:cubicBezTo>
                  <a:cubicBezTo>
                    <a:pt x="0" y="6"/>
                    <a:pt x="0" y="6"/>
                    <a:pt x="0" y="6"/>
                  </a:cubicBezTo>
                  <a:cubicBezTo>
                    <a:pt x="0" y="274"/>
                    <a:pt x="0" y="274"/>
                    <a:pt x="0" y="274"/>
                  </a:cubicBezTo>
                  <a:lnTo>
                    <a:pt x="54" y="2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5" name="Freeform 81">
              <a:extLst>
                <a:ext uri="{FF2B5EF4-FFF2-40B4-BE49-F238E27FC236}">
                  <a16:creationId xmlns="" xmlns:a16="http://schemas.microsoft.com/office/drawing/2014/main" id="{E11076D4-3E5B-44D5-BD69-172849E9BD2C}"/>
                </a:ext>
              </a:extLst>
            </p:cNvPr>
            <p:cNvSpPr>
              <a:spLocks/>
            </p:cNvSpPr>
            <p:nvPr/>
          </p:nvSpPr>
          <p:spPr bwMode="auto">
            <a:xfrm>
              <a:off x="4467225" y="2058988"/>
              <a:ext cx="354013" cy="354013"/>
            </a:xfrm>
            <a:custGeom>
              <a:avLst/>
              <a:gdLst>
                <a:gd name="T0" fmla="*/ 0 w 223"/>
                <a:gd name="T1" fmla="*/ 112 h 223"/>
                <a:gd name="T2" fmla="*/ 111 w 223"/>
                <a:gd name="T3" fmla="*/ 0 h 223"/>
                <a:gd name="T4" fmla="*/ 223 w 223"/>
                <a:gd name="T5" fmla="*/ 112 h 223"/>
                <a:gd name="T6" fmla="*/ 111 w 223"/>
                <a:gd name="T7" fmla="*/ 223 h 223"/>
                <a:gd name="T8" fmla="*/ 0 w 223"/>
                <a:gd name="T9" fmla="*/ 112 h 223"/>
              </a:gdLst>
              <a:ahLst/>
              <a:cxnLst>
                <a:cxn ang="0">
                  <a:pos x="T0" y="T1"/>
                </a:cxn>
                <a:cxn ang="0">
                  <a:pos x="T2" y="T3"/>
                </a:cxn>
                <a:cxn ang="0">
                  <a:pos x="T4" y="T5"/>
                </a:cxn>
                <a:cxn ang="0">
                  <a:pos x="T6" y="T7"/>
                </a:cxn>
                <a:cxn ang="0">
                  <a:pos x="T8" y="T9"/>
                </a:cxn>
              </a:cxnLst>
              <a:rect l="0" t="0" r="r" b="b"/>
              <a:pathLst>
                <a:path w="223" h="223">
                  <a:moveTo>
                    <a:pt x="0" y="112"/>
                  </a:moveTo>
                  <a:lnTo>
                    <a:pt x="111" y="0"/>
                  </a:lnTo>
                  <a:lnTo>
                    <a:pt x="223" y="112"/>
                  </a:lnTo>
                  <a:lnTo>
                    <a:pt x="111" y="223"/>
                  </a:lnTo>
                  <a:lnTo>
                    <a:pt x="0"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6" name="Freeform 82">
              <a:extLst>
                <a:ext uri="{FF2B5EF4-FFF2-40B4-BE49-F238E27FC236}">
                  <a16:creationId xmlns="" xmlns:a16="http://schemas.microsoft.com/office/drawing/2014/main" id="{FDB72A28-B1C1-4AC3-834B-C685338D4017}"/>
                </a:ext>
              </a:extLst>
            </p:cNvPr>
            <p:cNvSpPr>
              <a:spLocks noEditPoints="1"/>
            </p:cNvSpPr>
            <p:nvPr/>
          </p:nvSpPr>
          <p:spPr bwMode="auto">
            <a:xfrm>
              <a:off x="4578350" y="2103438"/>
              <a:ext cx="127000" cy="134938"/>
            </a:xfrm>
            <a:custGeom>
              <a:avLst/>
              <a:gdLst>
                <a:gd name="T0" fmla="*/ 326 w 346"/>
                <a:gd name="T1" fmla="*/ 176 h 364"/>
                <a:gd name="T2" fmla="*/ 313 w 346"/>
                <a:gd name="T3" fmla="*/ 107 h 364"/>
                <a:gd name="T4" fmla="*/ 310 w 346"/>
                <a:gd name="T5" fmla="*/ 108 h 364"/>
                <a:gd name="T6" fmla="*/ 310 w 346"/>
                <a:gd name="T7" fmla="*/ 176 h 364"/>
                <a:gd name="T8" fmla="*/ 314 w 346"/>
                <a:gd name="T9" fmla="*/ 235 h 364"/>
                <a:gd name="T10" fmla="*/ 272 w 346"/>
                <a:gd name="T11" fmla="*/ 307 h 364"/>
                <a:gd name="T12" fmla="*/ 237 w 346"/>
                <a:gd name="T13" fmla="*/ 351 h 364"/>
                <a:gd name="T14" fmla="*/ 225 w 346"/>
                <a:gd name="T15" fmla="*/ 363 h 364"/>
                <a:gd name="T16" fmla="*/ 142 w 346"/>
                <a:gd name="T17" fmla="*/ 362 h 364"/>
                <a:gd name="T18" fmla="*/ 130 w 346"/>
                <a:gd name="T19" fmla="*/ 349 h 364"/>
                <a:gd name="T20" fmla="*/ 95 w 346"/>
                <a:gd name="T21" fmla="*/ 312 h 364"/>
                <a:gd name="T22" fmla="*/ 50 w 346"/>
                <a:gd name="T23" fmla="*/ 236 h 364"/>
                <a:gd name="T24" fmla="*/ 47 w 346"/>
                <a:gd name="T25" fmla="*/ 157 h 364"/>
                <a:gd name="T26" fmla="*/ 47 w 346"/>
                <a:gd name="T27" fmla="*/ 111 h 364"/>
                <a:gd name="T28" fmla="*/ 37 w 346"/>
                <a:gd name="T29" fmla="*/ 194 h 364"/>
                <a:gd name="T30" fmla="*/ 58 w 346"/>
                <a:gd name="T31" fmla="*/ 61 h 364"/>
                <a:gd name="T32" fmla="*/ 160 w 346"/>
                <a:gd name="T33" fmla="*/ 10 h 364"/>
                <a:gd name="T34" fmla="*/ 219 w 346"/>
                <a:gd name="T35" fmla="*/ 12 h 364"/>
                <a:gd name="T36" fmla="*/ 326 w 346"/>
                <a:gd name="T37" fmla="*/ 80 h 364"/>
                <a:gd name="T38" fmla="*/ 345 w 346"/>
                <a:gd name="T39" fmla="*/ 119 h 364"/>
                <a:gd name="T40" fmla="*/ 334 w 346"/>
                <a:gd name="T41" fmla="*/ 177 h 364"/>
                <a:gd name="T42" fmla="*/ 326 w 346"/>
                <a:gd name="T43" fmla="*/ 176 h 364"/>
                <a:gd name="T44" fmla="*/ 298 w 346"/>
                <a:gd name="T45" fmla="*/ 217 h 364"/>
                <a:gd name="T46" fmla="*/ 276 w 346"/>
                <a:gd name="T47" fmla="*/ 204 h 364"/>
                <a:gd name="T48" fmla="*/ 231 w 346"/>
                <a:gd name="T49" fmla="*/ 204 h 364"/>
                <a:gd name="T50" fmla="*/ 220 w 346"/>
                <a:gd name="T51" fmla="*/ 231 h 364"/>
                <a:gd name="T52" fmla="*/ 251 w 346"/>
                <a:gd name="T53" fmla="*/ 257 h 364"/>
                <a:gd name="T54" fmla="*/ 266 w 346"/>
                <a:gd name="T55" fmla="*/ 258 h 364"/>
                <a:gd name="T56" fmla="*/ 298 w 346"/>
                <a:gd name="T57" fmla="*/ 217 h 364"/>
                <a:gd name="T58" fmla="*/ 124 w 346"/>
                <a:gd name="T59" fmla="*/ 199 h 364"/>
                <a:gd name="T60" fmla="*/ 103 w 346"/>
                <a:gd name="T61" fmla="*/ 204 h 364"/>
                <a:gd name="T62" fmla="*/ 78 w 346"/>
                <a:gd name="T63" fmla="*/ 223 h 364"/>
                <a:gd name="T64" fmla="*/ 98 w 346"/>
                <a:gd name="T65" fmla="*/ 251 h 364"/>
                <a:gd name="T66" fmla="*/ 127 w 346"/>
                <a:gd name="T67" fmla="*/ 248 h 364"/>
                <a:gd name="T68" fmla="*/ 150 w 346"/>
                <a:gd name="T69" fmla="*/ 225 h 364"/>
                <a:gd name="T70" fmla="*/ 145 w 346"/>
                <a:gd name="T71" fmla="*/ 204 h 364"/>
                <a:gd name="T72" fmla="*/ 124 w 346"/>
                <a:gd name="T73" fmla="*/ 199 h 364"/>
                <a:gd name="T74" fmla="*/ 155 w 346"/>
                <a:gd name="T75" fmla="*/ 328 h 364"/>
                <a:gd name="T76" fmla="*/ 189 w 346"/>
                <a:gd name="T77" fmla="*/ 325 h 364"/>
                <a:gd name="T78" fmla="*/ 210 w 346"/>
                <a:gd name="T79" fmla="*/ 307 h 364"/>
                <a:gd name="T80" fmla="*/ 195 w 346"/>
                <a:gd name="T81" fmla="*/ 276 h 364"/>
                <a:gd name="T82" fmla="*/ 173 w 346"/>
                <a:gd name="T83" fmla="*/ 278 h 364"/>
                <a:gd name="T84" fmla="*/ 155 w 346"/>
                <a:gd name="T85" fmla="*/ 328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6" h="364">
                  <a:moveTo>
                    <a:pt x="326" y="176"/>
                  </a:moveTo>
                  <a:cubicBezTo>
                    <a:pt x="313" y="107"/>
                    <a:pt x="313" y="107"/>
                    <a:pt x="313" y="107"/>
                  </a:cubicBezTo>
                  <a:cubicBezTo>
                    <a:pt x="310" y="108"/>
                    <a:pt x="310" y="108"/>
                    <a:pt x="310" y="108"/>
                  </a:cubicBezTo>
                  <a:cubicBezTo>
                    <a:pt x="310" y="176"/>
                    <a:pt x="310" y="176"/>
                    <a:pt x="310" y="176"/>
                  </a:cubicBezTo>
                  <a:cubicBezTo>
                    <a:pt x="310" y="196"/>
                    <a:pt x="310" y="216"/>
                    <a:pt x="314" y="235"/>
                  </a:cubicBezTo>
                  <a:cubicBezTo>
                    <a:pt x="321" y="272"/>
                    <a:pt x="301" y="293"/>
                    <a:pt x="272" y="307"/>
                  </a:cubicBezTo>
                  <a:cubicBezTo>
                    <a:pt x="251" y="316"/>
                    <a:pt x="237" y="326"/>
                    <a:pt x="237" y="351"/>
                  </a:cubicBezTo>
                  <a:cubicBezTo>
                    <a:pt x="237" y="355"/>
                    <a:pt x="229" y="363"/>
                    <a:pt x="225" y="363"/>
                  </a:cubicBezTo>
                  <a:cubicBezTo>
                    <a:pt x="197" y="364"/>
                    <a:pt x="170" y="364"/>
                    <a:pt x="142" y="362"/>
                  </a:cubicBezTo>
                  <a:cubicBezTo>
                    <a:pt x="138" y="362"/>
                    <a:pt x="132" y="354"/>
                    <a:pt x="130" y="349"/>
                  </a:cubicBezTo>
                  <a:cubicBezTo>
                    <a:pt x="125" y="330"/>
                    <a:pt x="111" y="319"/>
                    <a:pt x="95" y="312"/>
                  </a:cubicBezTo>
                  <a:cubicBezTo>
                    <a:pt x="61" y="297"/>
                    <a:pt x="49" y="272"/>
                    <a:pt x="50" y="236"/>
                  </a:cubicBezTo>
                  <a:cubicBezTo>
                    <a:pt x="51" y="210"/>
                    <a:pt x="48" y="183"/>
                    <a:pt x="47" y="157"/>
                  </a:cubicBezTo>
                  <a:cubicBezTo>
                    <a:pt x="47" y="142"/>
                    <a:pt x="47" y="127"/>
                    <a:pt x="47" y="111"/>
                  </a:cubicBezTo>
                  <a:cubicBezTo>
                    <a:pt x="29" y="136"/>
                    <a:pt x="43" y="166"/>
                    <a:pt x="37" y="194"/>
                  </a:cubicBezTo>
                  <a:cubicBezTo>
                    <a:pt x="0" y="146"/>
                    <a:pt x="9" y="89"/>
                    <a:pt x="58" y="61"/>
                  </a:cubicBezTo>
                  <a:cubicBezTo>
                    <a:pt x="91" y="43"/>
                    <a:pt x="126" y="26"/>
                    <a:pt x="160" y="10"/>
                  </a:cubicBezTo>
                  <a:cubicBezTo>
                    <a:pt x="179" y="1"/>
                    <a:pt x="200" y="0"/>
                    <a:pt x="219" y="12"/>
                  </a:cubicBezTo>
                  <a:cubicBezTo>
                    <a:pt x="326" y="80"/>
                    <a:pt x="326" y="80"/>
                    <a:pt x="326" y="80"/>
                  </a:cubicBezTo>
                  <a:cubicBezTo>
                    <a:pt x="340" y="89"/>
                    <a:pt x="346" y="103"/>
                    <a:pt x="345" y="119"/>
                  </a:cubicBezTo>
                  <a:cubicBezTo>
                    <a:pt x="342" y="138"/>
                    <a:pt x="338" y="157"/>
                    <a:pt x="334" y="177"/>
                  </a:cubicBezTo>
                  <a:cubicBezTo>
                    <a:pt x="326" y="176"/>
                    <a:pt x="326" y="176"/>
                    <a:pt x="326" y="176"/>
                  </a:cubicBezTo>
                  <a:close/>
                  <a:moveTo>
                    <a:pt x="298" y="217"/>
                  </a:moveTo>
                  <a:cubicBezTo>
                    <a:pt x="289" y="211"/>
                    <a:pt x="283" y="204"/>
                    <a:pt x="276" y="204"/>
                  </a:cubicBezTo>
                  <a:cubicBezTo>
                    <a:pt x="261" y="202"/>
                    <a:pt x="246" y="203"/>
                    <a:pt x="231" y="204"/>
                  </a:cubicBezTo>
                  <a:cubicBezTo>
                    <a:pt x="216" y="205"/>
                    <a:pt x="210" y="220"/>
                    <a:pt x="220" y="231"/>
                  </a:cubicBezTo>
                  <a:cubicBezTo>
                    <a:pt x="229" y="241"/>
                    <a:pt x="240" y="249"/>
                    <a:pt x="251" y="257"/>
                  </a:cubicBezTo>
                  <a:cubicBezTo>
                    <a:pt x="255" y="260"/>
                    <a:pt x="264" y="261"/>
                    <a:pt x="266" y="258"/>
                  </a:cubicBezTo>
                  <a:cubicBezTo>
                    <a:pt x="276" y="247"/>
                    <a:pt x="286" y="233"/>
                    <a:pt x="298" y="217"/>
                  </a:cubicBezTo>
                  <a:close/>
                  <a:moveTo>
                    <a:pt x="124" y="199"/>
                  </a:moveTo>
                  <a:cubicBezTo>
                    <a:pt x="117" y="200"/>
                    <a:pt x="109" y="200"/>
                    <a:pt x="103" y="204"/>
                  </a:cubicBezTo>
                  <a:cubicBezTo>
                    <a:pt x="93" y="209"/>
                    <a:pt x="78" y="217"/>
                    <a:pt x="78" y="223"/>
                  </a:cubicBezTo>
                  <a:cubicBezTo>
                    <a:pt x="78" y="233"/>
                    <a:pt x="88" y="246"/>
                    <a:pt x="98" y="251"/>
                  </a:cubicBezTo>
                  <a:cubicBezTo>
                    <a:pt x="105" y="255"/>
                    <a:pt x="118" y="252"/>
                    <a:pt x="127" y="248"/>
                  </a:cubicBezTo>
                  <a:cubicBezTo>
                    <a:pt x="136" y="243"/>
                    <a:pt x="143" y="233"/>
                    <a:pt x="150" y="225"/>
                  </a:cubicBezTo>
                  <a:cubicBezTo>
                    <a:pt x="158" y="216"/>
                    <a:pt x="157" y="208"/>
                    <a:pt x="145" y="204"/>
                  </a:cubicBezTo>
                  <a:cubicBezTo>
                    <a:pt x="139" y="202"/>
                    <a:pt x="131" y="201"/>
                    <a:pt x="124" y="199"/>
                  </a:cubicBezTo>
                  <a:close/>
                  <a:moveTo>
                    <a:pt x="155" y="328"/>
                  </a:moveTo>
                  <a:cubicBezTo>
                    <a:pt x="170" y="326"/>
                    <a:pt x="180" y="322"/>
                    <a:pt x="189" y="325"/>
                  </a:cubicBezTo>
                  <a:cubicBezTo>
                    <a:pt x="210" y="330"/>
                    <a:pt x="214" y="328"/>
                    <a:pt x="210" y="307"/>
                  </a:cubicBezTo>
                  <a:cubicBezTo>
                    <a:pt x="207" y="296"/>
                    <a:pt x="201" y="285"/>
                    <a:pt x="195" y="276"/>
                  </a:cubicBezTo>
                  <a:cubicBezTo>
                    <a:pt x="188" y="267"/>
                    <a:pt x="178" y="267"/>
                    <a:pt x="173" y="278"/>
                  </a:cubicBezTo>
                  <a:cubicBezTo>
                    <a:pt x="166" y="293"/>
                    <a:pt x="162" y="309"/>
                    <a:pt x="155" y="3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 name="Freeform 83">
              <a:extLst>
                <a:ext uri="{FF2B5EF4-FFF2-40B4-BE49-F238E27FC236}">
                  <a16:creationId xmlns="" xmlns:a16="http://schemas.microsoft.com/office/drawing/2014/main" id="{627D7F9F-A08F-461E-B24B-C0137C9E5DC3}"/>
                </a:ext>
              </a:extLst>
            </p:cNvPr>
            <p:cNvSpPr>
              <a:spLocks/>
            </p:cNvSpPr>
            <p:nvPr/>
          </p:nvSpPr>
          <p:spPr bwMode="auto">
            <a:xfrm>
              <a:off x="4533900" y="2190750"/>
              <a:ext cx="76200" cy="47625"/>
            </a:xfrm>
            <a:custGeom>
              <a:avLst/>
              <a:gdLst>
                <a:gd name="T0" fmla="*/ 30 w 204"/>
                <a:gd name="T1" fmla="*/ 37 h 131"/>
                <a:gd name="T2" fmla="*/ 12 w 204"/>
                <a:gd name="T3" fmla="*/ 31 h 131"/>
                <a:gd name="T4" fmla="*/ 14 w 204"/>
                <a:gd name="T5" fmla="*/ 5 h 131"/>
                <a:gd name="T6" fmla="*/ 31 w 204"/>
                <a:gd name="T7" fmla="*/ 0 h 131"/>
                <a:gd name="T8" fmla="*/ 42 w 204"/>
                <a:gd name="T9" fmla="*/ 8 h 131"/>
                <a:gd name="T10" fmla="*/ 185 w 204"/>
                <a:gd name="T11" fmla="*/ 104 h 131"/>
                <a:gd name="T12" fmla="*/ 198 w 204"/>
                <a:gd name="T13" fmla="*/ 126 h 131"/>
                <a:gd name="T14" fmla="*/ 175 w 204"/>
                <a:gd name="T15" fmla="*/ 128 h 131"/>
                <a:gd name="T16" fmla="*/ 92 w 204"/>
                <a:gd name="T17" fmla="*/ 97 h 131"/>
                <a:gd name="T18" fmla="*/ 44 w 204"/>
                <a:gd name="T19" fmla="*/ 98 h 131"/>
                <a:gd name="T20" fmla="*/ 27 w 204"/>
                <a:gd name="T21" fmla="*/ 101 h 131"/>
                <a:gd name="T22" fmla="*/ 3 w 204"/>
                <a:gd name="T23" fmla="*/ 92 h 131"/>
                <a:gd name="T24" fmla="*/ 8 w 204"/>
                <a:gd name="T25" fmla="*/ 65 h 131"/>
                <a:gd name="T26" fmla="*/ 30 w 204"/>
                <a:gd name="T27" fmla="*/ 3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131">
                  <a:moveTo>
                    <a:pt x="30" y="37"/>
                  </a:moveTo>
                  <a:cubicBezTo>
                    <a:pt x="21" y="34"/>
                    <a:pt x="12" y="33"/>
                    <a:pt x="12" y="31"/>
                  </a:cubicBezTo>
                  <a:cubicBezTo>
                    <a:pt x="11" y="22"/>
                    <a:pt x="11" y="13"/>
                    <a:pt x="14" y="5"/>
                  </a:cubicBezTo>
                  <a:cubicBezTo>
                    <a:pt x="15" y="1"/>
                    <a:pt x="25" y="0"/>
                    <a:pt x="31" y="0"/>
                  </a:cubicBezTo>
                  <a:cubicBezTo>
                    <a:pt x="34" y="0"/>
                    <a:pt x="39" y="5"/>
                    <a:pt x="42" y="8"/>
                  </a:cubicBezTo>
                  <a:cubicBezTo>
                    <a:pt x="82" y="52"/>
                    <a:pt x="133" y="79"/>
                    <a:pt x="185" y="104"/>
                  </a:cubicBezTo>
                  <a:cubicBezTo>
                    <a:pt x="196" y="109"/>
                    <a:pt x="204" y="115"/>
                    <a:pt x="198" y="126"/>
                  </a:cubicBezTo>
                  <a:cubicBezTo>
                    <a:pt x="196" y="130"/>
                    <a:pt x="182" y="131"/>
                    <a:pt x="175" y="128"/>
                  </a:cubicBezTo>
                  <a:cubicBezTo>
                    <a:pt x="147" y="119"/>
                    <a:pt x="120" y="105"/>
                    <a:pt x="92" y="97"/>
                  </a:cubicBezTo>
                  <a:cubicBezTo>
                    <a:pt x="77" y="93"/>
                    <a:pt x="60" y="97"/>
                    <a:pt x="44" y="98"/>
                  </a:cubicBezTo>
                  <a:cubicBezTo>
                    <a:pt x="38" y="98"/>
                    <a:pt x="32" y="102"/>
                    <a:pt x="27" y="101"/>
                  </a:cubicBezTo>
                  <a:cubicBezTo>
                    <a:pt x="18" y="100"/>
                    <a:pt x="5" y="97"/>
                    <a:pt x="3" y="92"/>
                  </a:cubicBezTo>
                  <a:cubicBezTo>
                    <a:pt x="0" y="84"/>
                    <a:pt x="4" y="73"/>
                    <a:pt x="8" y="65"/>
                  </a:cubicBezTo>
                  <a:cubicBezTo>
                    <a:pt x="14" y="54"/>
                    <a:pt x="23" y="46"/>
                    <a:pt x="30"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8" name="Freeform 84">
              <a:extLst>
                <a:ext uri="{FF2B5EF4-FFF2-40B4-BE49-F238E27FC236}">
                  <a16:creationId xmlns="" xmlns:a16="http://schemas.microsoft.com/office/drawing/2014/main" id="{CC454B06-7504-4A72-BB16-D0711C2237A9}"/>
                </a:ext>
              </a:extLst>
            </p:cNvPr>
            <p:cNvSpPr>
              <a:spLocks/>
            </p:cNvSpPr>
            <p:nvPr/>
          </p:nvSpPr>
          <p:spPr bwMode="auto">
            <a:xfrm>
              <a:off x="4675188" y="2254250"/>
              <a:ext cx="79375" cy="47625"/>
            </a:xfrm>
            <a:custGeom>
              <a:avLst/>
              <a:gdLst>
                <a:gd name="T0" fmla="*/ 181 w 216"/>
                <a:gd name="T1" fmla="*/ 85 h 132"/>
                <a:gd name="T2" fmla="*/ 186 w 216"/>
                <a:gd name="T3" fmla="*/ 62 h 132"/>
                <a:gd name="T4" fmla="*/ 171 w 216"/>
                <a:gd name="T5" fmla="*/ 97 h 132"/>
                <a:gd name="T6" fmla="*/ 145 w 216"/>
                <a:gd name="T7" fmla="*/ 131 h 132"/>
                <a:gd name="T8" fmla="*/ 115 w 216"/>
                <a:gd name="T9" fmla="*/ 105 h 132"/>
                <a:gd name="T10" fmla="*/ 115 w 216"/>
                <a:gd name="T11" fmla="*/ 74 h 132"/>
                <a:gd name="T12" fmla="*/ 0 w 216"/>
                <a:gd name="T13" fmla="*/ 16 h 132"/>
                <a:gd name="T14" fmla="*/ 36 w 216"/>
                <a:gd name="T15" fmla="*/ 6 h 132"/>
                <a:gd name="T16" fmla="*/ 85 w 216"/>
                <a:gd name="T17" fmla="*/ 28 h 132"/>
                <a:gd name="T18" fmla="*/ 154 w 216"/>
                <a:gd name="T19" fmla="*/ 35 h 132"/>
                <a:gd name="T20" fmla="*/ 196 w 216"/>
                <a:gd name="T21" fmla="*/ 37 h 132"/>
                <a:gd name="T22" fmla="*/ 202 w 216"/>
                <a:gd name="T23" fmla="*/ 71 h 132"/>
                <a:gd name="T24" fmla="*/ 186 w 216"/>
                <a:gd name="T25" fmla="*/ 86 h 132"/>
                <a:gd name="T26" fmla="*/ 181 w 216"/>
                <a:gd name="T27" fmla="*/ 8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 h="132">
                  <a:moveTo>
                    <a:pt x="181" y="85"/>
                  </a:moveTo>
                  <a:cubicBezTo>
                    <a:pt x="186" y="62"/>
                    <a:pt x="186" y="62"/>
                    <a:pt x="186" y="62"/>
                  </a:cubicBezTo>
                  <a:cubicBezTo>
                    <a:pt x="169" y="68"/>
                    <a:pt x="172" y="83"/>
                    <a:pt x="171" y="97"/>
                  </a:cubicBezTo>
                  <a:cubicBezTo>
                    <a:pt x="171" y="118"/>
                    <a:pt x="163" y="130"/>
                    <a:pt x="145" y="131"/>
                  </a:cubicBezTo>
                  <a:cubicBezTo>
                    <a:pt x="127" y="132"/>
                    <a:pt x="116" y="123"/>
                    <a:pt x="115" y="105"/>
                  </a:cubicBezTo>
                  <a:cubicBezTo>
                    <a:pt x="114" y="94"/>
                    <a:pt x="115" y="84"/>
                    <a:pt x="115" y="74"/>
                  </a:cubicBezTo>
                  <a:cubicBezTo>
                    <a:pt x="0" y="16"/>
                    <a:pt x="0" y="16"/>
                    <a:pt x="0" y="16"/>
                  </a:cubicBezTo>
                  <a:cubicBezTo>
                    <a:pt x="10" y="0"/>
                    <a:pt x="22" y="0"/>
                    <a:pt x="36" y="6"/>
                  </a:cubicBezTo>
                  <a:cubicBezTo>
                    <a:pt x="53" y="13"/>
                    <a:pt x="69" y="20"/>
                    <a:pt x="85" y="28"/>
                  </a:cubicBezTo>
                  <a:cubicBezTo>
                    <a:pt x="107" y="39"/>
                    <a:pt x="129" y="41"/>
                    <a:pt x="154" y="35"/>
                  </a:cubicBezTo>
                  <a:cubicBezTo>
                    <a:pt x="167" y="31"/>
                    <a:pt x="183" y="33"/>
                    <a:pt x="196" y="37"/>
                  </a:cubicBezTo>
                  <a:cubicBezTo>
                    <a:pt x="214" y="42"/>
                    <a:pt x="216" y="58"/>
                    <a:pt x="202" y="71"/>
                  </a:cubicBezTo>
                  <a:cubicBezTo>
                    <a:pt x="186" y="86"/>
                    <a:pt x="186" y="86"/>
                    <a:pt x="186" y="86"/>
                  </a:cubicBezTo>
                  <a:cubicBezTo>
                    <a:pt x="181" y="85"/>
                    <a:pt x="181" y="85"/>
                    <a:pt x="181"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9" name="Freeform 85">
              <a:extLst>
                <a:ext uri="{FF2B5EF4-FFF2-40B4-BE49-F238E27FC236}">
                  <a16:creationId xmlns="" xmlns:a16="http://schemas.microsoft.com/office/drawing/2014/main" id="{C2589E40-BC86-472C-9E7F-73A0FACB611B}"/>
                </a:ext>
              </a:extLst>
            </p:cNvPr>
            <p:cNvSpPr>
              <a:spLocks/>
            </p:cNvSpPr>
            <p:nvPr/>
          </p:nvSpPr>
          <p:spPr bwMode="auto">
            <a:xfrm>
              <a:off x="4681538" y="2189163"/>
              <a:ext cx="73025" cy="47625"/>
            </a:xfrm>
            <a:custGeom>
              <a:avLst/>
              <a:gdLst>
                <a:gd name="T0" fmla="*/ 172 w 199"/>
                <a:gd name="T1" fmla="*/ 59 h 130"/>
                <a:gd name="T2" fmla="*/ 192 w 199"/>
                <a:gd name="T3" fmla="*/ 56 h 130"/>
                <a:gd name="T4" fmla="*/ 165 w 199"/>
                <a:gd name="T5" fmla="*/ 95 h 130"/>
                <a:gd name="T6" fmla="*/ 66 w 199"/>
                <a:gd name="T7" fmla="*/ 108 h 130"/>
                <a:gd name="T8" fmla="*/ 25 w 199"/>
                <a:gd name="T9" fmla="*/ 128 h 130"/>
                <a:gd name="T10" fmla="*/ 6 w 199"/>
                <a:gd name="T11" fmla="*/ 125 h 130"/>
                <a:gd name="T12" fmla="*/ 14 w 199"/>
                <a:gd name="T13" fmla="*/ 103 h 130"/>
                <a:gd name="T14" fmla="*/ 77 w 199"/>
                <a:gd name="T15" fmla="*/ 70 h 130"/>
                <a:gd name="T16" fmla="*/ 133 w 199"/>
                <a:gd name="T17" fmla="*/ 16 h 130"/>
                <a:gd name="T18" fmla="*/ 160 w 199"/>
                <a:gd name="T19" fmla="*/ 0 h 130"/>
                <a:gd name="T20" fmla="*/ 172 w 199"/>
                <a:gd name="T21" fmla="*/ 28 h 130"/>
                <a:gd name="T22" fmla="*/ 172 w 199"/>
                <a:gd name="T23" fmla="*/ 5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 h="130">
                  <a:moveTo>
                    <a:pt x="172" y="59"/>
                  </a:moveTo>
                  <a:cubicBezTo>
                    <a:pt x="192" y="56"/>
                    <a:pt x="192" y="56"/>
                    <a:pt x="192" y="56"/>
                  </a:cubicBezTo>
                  <a:cubicBezTo>
                    <a:pt x="199" y="79"/>
                    <a:pt x="181" y="104"/>
                    <a:pt x="165" y="95"/>
                  </a:cubicBezTo>
                  <a:cubicBezTo>
                    <a:pt x="127" y="74"/>
                    <a:pt x="98" y="96"/>
                    <a:pt x="66" y="108"/>
                  </a:cubicBezTo>
                  <a:cubicBezTo>
                    <a:pt x="52" y="114"/>
                    <a:pt x="40" y="123"/>
                    <a:pt x="25" y="128"/>
                  </a:cubicBezTo>
                  <a:cubicBezTo>
                    <a:pt x="20" y="130"/>
                    <a:pt x="9" y="129"/>
                    <a:pt x="6" y="125"/>
                  </a:cubicBezTo>
                  <a:cubicBezTo>
                    <a:pt x="0" y="116"/>
                    <a:pt x="3" y="108"/>
                    <a:pt x="14" y="103"/>
                  </a:cubicBezTo>
                  <a:cubicBezTo>
                    <a:pt x="35" y="93"/>
                    <a:pt x="58" y="84"/>
                    <a:pt x="77" y="70"/>
                  </a:cubicBezTo>
                  <a:cubicBezTo>
                    <a:pt x="98" y="55"/>
                    <a:pt x="114" y="34"/>
                    <a:pt x="133" y="16"/>
                  </a:cubicBezTo>
                  <a:cubicBezTo>
                    <a:pt x="141" y="9"/>
                    <a:pt x="151" y="5"/>
                    <a:pt x="160" y="0"/>
                  </a:cubicBezTo>
                  <a:cubicBezTo>
                    <a:pt x="164" y="9"/>
                    <a:pt x="170" y="18"/>
                    <a:pt x="172" y="28"/>
                  </a:cubicBezTo>
                  <a:cubicBezTo>
                    <a:pt x="174" y="37"/>
                    <a:pt x="172" y="47"/>
                    <a:pt x="172" y="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 name="Freeform 86">
              <a:extLst>
                <a:ext uri="{FF2B5EF4-FFF2-40B4-BE49-F238E27FC236}">
                  <a16:creationId xmlns="" xmlns:a16="http://schemas.microsoft.com/office/drawing/2014/main" id="{E5DB04E5-6444-416C-AA58-E453AE4B72A7}"/>
                </a:ext>
              </a:extLst>
            </p:cNvPr>
            <p:cNvSpPr>
              <a:spLocks/>
            </p:cNvSpPr>
            <p:nvPr/>
          </p:nvSpPr>
          <p:spPr bwMode="auto">
            <a:xfrm>
              <a:off x="4548188" y="2254250"/>
              <a:ext cx="71438" cy="47625"/>
            </a:xfrm>
            <a:custGeom>
              <a:avLst/>
              <a:gdLst>
                <a:gd name="T0" fmla="*/ 26 w 192"/>
                <a:gd name="T1" fmla="*/ 72 h 127"/>
                <a:gd name="T2" fmla="*/ 24 w 192"/>
                <a:gd name="T3" fmla="*/ 88 h 127"/>
                <a:gd name="T4" fmla="*/ 3 w 192"/>
                <a:gd name="T5" fmla="*/ 63 h 127"/>
                <a:gd name="T6" fmla="*/ 30 w 192"/>
                <a:gd name="T7" fmla="*/ 47 h 127"/>
                <a:gd name="T8" fmla="*/ 91 w 192"/>
                <a:gd name="T9" fmla="*/ 37 h 127"/>
                <a:gd name="T10" fmla="*/ 161 w 192"/>
                <a:gd name="T11" fmla="*/ 4 h 127"/>
                <a:gd name="T12" fmla="*/ 178 w 192"/>
                <a:gd name="T13" fmla="*/ 1 h 127"/>
                <a:gd name="T14" fmla="*/ 191 w 192"/>
                <a:gd name="T15" fmla="*/ 9 h 127"/>
                <a:gd name="T16" fmla="*/ 185 w 192"/>
                <a:gd name="T17" fmla="*/ 25 h 127"/>
                <a:gd name="T18" fmla="*/ 143 w 192"/>
                <a:gd name="T19" fmla="*/ 47 h 127"/>
                <a:gd name="T20" fmla="*/ 77 w 192"/>
                <a:gd name="T21" fmla="*/ 107 h 127"/>
                <a:gd name="T22" fmla="*/ 61 w 192"/>
                <a:gd name="T23" fmla="*/ 124 h 127"/>
                <a:gd name="T24" fmla="*/ 35 w 192"/>
                <a:gd name="T25" fmla="*/ 127 h 127"/>
                <a:gd name="T26" fmla="*/ 33 w 192"/>
                <a:gd name="T27" fmla="*/ 106 h 127"/>
                <a:gd name="T28" fmla="*/ 33 w 192"/>
                <a:gd name="T29" fmla="*/ 72 h 127"/>
                <a:gd name="T30" fmla="*/ 26 w 192"/>
                <a:gd name="T31" fmla="*/ 7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2" h="127">
                  <a:moveTo>
                    <a:pt x="26" y="72"/>
                  </a:moveTo>
                  <a:cubicBezTo>
                    <a:pt x="24" y="88"/>
                    <a:pt x="24" y="88"/>
                    <a:pt x="24" y="88"/>
                  </a:cubicBezTo>
                  <a:cubicBezTo>
                    <a:pt x="8" y="85"/>
                    <a:pt x="0" y="77"/>
                    <a:pt x="3" y="63"/>
                  </a:cubicBezTo>
                  <a:cubicBezTo>
                    <a:pt x="6" y="49"/>
                    <a:pt x="16" y="44"/>
                    <a:pt x="30" y="47"/>
                  </a:cubicBezTo>
                  <a:cubicBezTo>
                    <a:pt x="51" y="51"/>
                    <a:pt x="71" y="47"/>
                    <a:pt x="91" y="37"/>
                  </a:cubicBezTo>
                  <a:cubicBezTo>
                    <a:pt x="114" y="25"/>
                    <a:pt x="137" y="15"/>
                    <a:pt x="161" y="4"/>
                  </a:cubicBezTo>
                  <a:cubicBezTo>
                    <a:pt x="166" y="2"/>
                    <a:pt x="172" y="0"/>
                    <a:pt x="178" y="1"/>
                  </a:cubicBezTo>
                  <a:cubicBezTo>
                    <a:pt x="183" y="2"/>
                    <a:pt x="191" y="6"/>
                    <a:pt x="191" y="9"/>
                  </a:cubicBezTo>
                  <a:cubicBezTo>
                    <a:pt x="192" y="14"/>
                    <a:pt x="189" y="22"/>
                    <a:pt x="185" y="25"/>
                  </a:cubicBezTo>
                  <a:cubicBezTo>
                    <a:pt x="172" y="34"/>
                    <a:pt x="157" y="41"/>
                    <a:pt x="143" y="47"/>
                  </a:cubicBezTo>
                  <a:cubicBezTo>
                    <a:pt x="115" y="60"/>
                    <a:pt x="91" y="78"/>
                    <a:pt x="77" y="107"/>
                  </a:cubicBezTo>
                  <a:cubicBezTo>
                    <a:pt x="73" y="113"/>
                    <a:pt x="68" y="121"/>
                    <a:pt x="61" y="124"/>
                  </a:cubicBezTo>
                  <a:cubicBezTo>
                    <a:pt x="53" y="127"/>
                    <a:pt x="44" y="126"/>
                    <a:pt x="35" y="127"/>
                  </a:cubicBezTo>
                  <a:cubicBezTo>
                    <a:pt x="34" y="120"/>
                    <a:pt x="33" y="113"/>
                    <a:pt x="33" y="106"/>
                  </a:cubicBezTo>
                  <a:cubicBezTo>
                    <a:pt x="33" y="94"/>
                    <a:pt x="33" y="83"/>
                    <a:pt x="33" y="72"/>
                  </a:cubicBezTo>
                  <a:cubicBezTo>
                    <a:pt x="26" y="72"/>
                    <a:pt x="26" y="72"/>
                    <a:pt x="26"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1" name="Freeform 87">
              <a:extLst>
                <a:ext uri="{FF2B5EF4-FFF2-40B4-BE49-F238E27FC236}">
                  <a16:creationId xmlns="" xmlns:a16="http://schemas.microsoft.com/office/drawing/2014/main" id="{DC23E8A2-2742-47FA-B1CF-C256B0B6AFD3}"/>
                </a:ext>
              </a:extLst>
            </p:cNvPr>
            <p:cNvSpPr>
              <a:spLocks/>
            </p:cNvSpPr>
            <p:nvPr/>
          </p:nvSpPr>
          <p:spPr bwMode="auto">
            <a:xfrm>
              <a:off x="4613275" y="2228850"/>
              <a:ext cx="68263" cy="41275"/>
            </a:xfrm>
            <a:custGeom>
              <a:avLst/>
              <a:gdLst>
                <a:gd name="T0" fmla="*/ 175 w 182"/>
                <a:gd name="T1" fmla="*/ 0 h 111"/>
                <a:gd name="T2" fmla="*/ 179 w 182"/>
                <a:gd name="T3" fmla="*/ 43 h 111"/>
                <a:gd name="T4" fmla="*/ 155 w 182"/>
                <a:gd name="T5" fmla="*/ 78 h 111"/>
                <a:gd name="T6" fmla="*/ 112 w 182"/>
                <a:gd name="T7" fmla="*/ 102 h 111"/>
                <a:gd name="T8" fmla="*/ 95 w 182"/>
                <a:gd name="T9" fmla="*/ 107 h 111"/>
                <a:gd name="T10" fmla="*/ 8 w 182"/>
                <a:gd name="T11" fmla="*/ 16 h 111"/>
                <a:gd name="T12" fmla="*/ 40 w 182"/>
                <a:gd name="T13" fmla="*/ 52 h 111"/>
                <a:gd name="T14" fmla="*/ 100 w 182"/>
                <a:gd name="T15" fmla="*/ 66 h 111"/>
                <a:gd name="T16" fmla="*/ 175 w 182"/>
                <a:gd name="T1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11">
                  <a:moveTo>
                    <a:pt x="175" y="0"/>
                  </a:moveTo>
                  <a:cubicBezTo>
                    <a:pt x="177" y="15"/>
                    <a:pt x="182" y="30"/>
                    <a:pt x="179" y="43"/>
                  </a:cubicBezTo>
                  <a:cubicBezTo>
                    <a:pt x="176" y="56"/>
                    <a:pt x="165" y="69"/>
                    <a:pt x="155" y="78"/>
                  </a:cubicBezTo>
                  <a:cubicBezTo>
                    <a:pt x="142" y="89"/>
                    <a:pt x="126" y="95"/>
                    <a:pt x="112" y="102"/>
                  </a:cubicBezTo>
                  <a:cubicBezTo>
                    <a:pt x="106" y="105"/>
                    <a:pt x="100" y="107"/>
                    <a:pt x="95" y="107"/>
                  </a:cubicBezTo>
                  <a:cubicBezTo>
                    <a:pt x="46" y="111"/>
                    <a:pt x="0" y="60"/>
                    <a:pt x="8" y="16"/>
                  </a:cubicBezTo>
                  <a:cubicBezTo>
                    <a:pt x="17" y="27"/>
                    <a:pt x="26" y="45"/>
                    <a:pt x="40" y="52"/>
                  </a:cubicBezTo>
                  <a:cubicBezTo>
                    <a:pt x="57" y="62"/>
                    <a:pt x="80" y="68"/>
                    <a:pt x="100" y="66"/>
                  </a:cubicBezTo>
                  <a:cubicBezTo>
                    <a:pt x="143" y="63"/>
                    <a:pt x="163" y="43"/>
                    <a:pt x="1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2" name="Freeform 88">
              <a:extLst>
                <a:ext uri="{FF2B5EF4-FFF2-40B4-BE49-F238E27FC236}">
                  <a16:creationId xmlns="" xmlns:a16="http://schemas.microsoft.com/office/drawing/2014/main" id="{1C4ED9D6-9F1A-4EA1-A50A-C46587C5342C}"/>
                </a:ext>
              </a:extLst>
            </p:cNvPr>
            <p:cNvSpPr>
              <a:spLocks/>
            </p:cNvSpPr>
            <p:nvPr/>
          </p:nvSpPr>
          <p:spPr bwMode="auto">
            <a:xfrm>
              <a:off x="4602163" y="2786063"/>
              <a:ext cx="80963" cy="123825"/>
            </a:xfrm>
            <a:custGeom>
              <a:avLst/>
              <a:gdLst>
                <a:gd name="T0" fmla="*/ 222 w 222"/>
                <a:gd name="T1" fmla="*/ 337 h 337"/>
                <a:gd name="T2" fmla="*/ 222 w 222"/>
                <a:gd name="T3" fmla="*/ 270 h 337"/>
                <a:gd name="T4" fmla="*/ 106 w 222"/>
                <a:gd name="T5" fmla="*/ 270 h 337"/>
                <a:gd name="T6" fmla="*/ 115 w 222"/>
                <a:gd name="T7" fmla="*/ 256 h 337"/>
                <a:gd name="T8" fmla="*/ 128 w 222"/>
                <a:gd name="T9" fmla="*/ 243 h 337"/>
                <a:gd name="T10" fmla="*/ 180 w 222"/>
                <a:gd name="T11" fmla="*/ 192 h 337"/>
                <a:gd name="T12" fmla="*/ 210 w 222"/>
                <a:gd name="T13" fmla="*/ 149 h 337"/>
                <a:gd name="T14" fmla="*/ 222 w 222"/>
                <a:gd name="T15" fmla="*/ 92 h 337"/>
                <a:gd name="T16" fmla="*/ 217 w 222"/>
                <a:gd name="T17" fmla="*/ 56 h 337"/>
                <a:gd name="T18" fmla="*/ 201 w 222"/>
                <a:gd name="T19" fmla="*/ 27 h 337"/>
                <a:gd name="T20" fmla="*/ 168 w 222"/>
                <a:gd name="T21" fmla="*/ 7 h 337"/>
                <a:gd name="T22" fmla="*/ 113 w 222"/>
                <a:gd name="T23" fmla="*/ 0 h 337"/>
                <a:gd name="T24" fmla="*/ 57 w 222"/>
                <a:gd name="T25" fmla="*/ 8 h 337"/>
                <a:gd name="T26" fmla="*/ 24 w 222"/>
                <a:gd name="T27" fmla="*/ 31 h 337"/>
                <a:gd name="T28" fmla="*/ 8 w 222"/>
                <a:gd name="T29" fmla="*/ 67 h 337"/>
                <a:gd name="T30" fmla="*/ 3 w 222"/>
                <a:gd name="T31" fmla="*/ 114 h 337"/>
                <a:gd name="T32" fmla="*/ 86 w 222"/>
                <a:gd name="T33" fmla="*/ 114 h 337"/>
                <a:gd name="T34" fmla="*/ 86 w 222"/>
                <a:gd name="T35" fmla="*/ 100 h 337"/>
                <a:gd name="T36" fmla="*/ 88 w 222"/>
                <a:gd name="T37" fmla="*/ 77 h 337"/>
                <a:gd name="T38" fmla="*/ 94 w 222"/>
                <a:gd name="T39" fmla="*/ 63 h 337"/>
                <a:gd name="T40" fmla="*/ 101 w 222"/>
                <a:gd name="T41" fmla="*/ 57 h 337"/>
                <a:gd name="T42" fmla="*/ 110 w 222"/>
                <a:gd name="T43" fmla="*/ 55 h 337"/>
                <a:gd name="T44" fmla="*/ 127 w 222"/>
                <a:gd name="T45" fmla="*/ 63 h 337"/>
                <a:gd name="T46" fmla="*/ 133 w 222"/>
                <a:gd name="T47" fmla="*/ 93 h 337"/>
                <a:gd name="T48" fmla="*/ 128 w 222"/>
                <a:gd name="T49" fmla="*/ 124 h 337"/>
                <a:gd name="T50" fmla="*/ 110 w 222"/>
                <a:gd name="T51" fmla="*/ 148 h 337"/>
                <a:gd name="T52" fmla="*/ 50 w 222"/>
                <a:gd name="T53" fmla="*/ 208 h 337"/>
                <a:gd name="T54" fmla="*/ 11 w 222"/>
                <a:gd name="T55" fmla="*/ 270 h 337"/>
                <a:gd name="T56" fmla="*/ 0 w 222"/>
                <a:gd name="T57" fmla="*/ 337 h 337"/>
                <a:gd name="T58" fmla="*/ 222 w 222"/>
                <a:gd name="T59"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2" h="337">
                  <a:moveTo>
                    <a:pt x="222" y="337"/>
                  </a:moveTo>
                  <a:cubicBezTo>
                    <a:pt x="222" y="270"/>
                    <a:pt x="222" y="270"/>
                    <a:pt x="222" y="270"/>
                  </a:cubicBezTo>
                  <a:cubicBezTo>
                    <a:pt x="106" y="270"/>
                    <a:pt x="106" y="270"/>
                    <a:pt x="106" y="270"/>
                  </a:cubicBezTo>
                  <a:cubicBezTo>
                    <a:pt x="107" y="265"/>
                    <a:pt x="110" y="260"/>
                    <a:pt x="115" y="256"/>
                  </a:cubicBezTo>
                  <a:cubicBezTo>
                    <a:pt x="128" y="243"/>
                    <a:pt x="128" y="243"/>
                    <a:pt x="128" y="243"/>
                  </a:cubicBezTo>
                  <a:cubicBezTo>
                    <a:pt x="180" y="192"/>
                    <a:pt x="180" y="192"/>
                    <a:pt x="180" y="192"/>
                  </a:cubicBezTo>
                  <a:cubicBezTo>
                    <a:pt x="193" y="179"/>
                    <a:pt x="203" y="165"/>
                    <a:pt x="210" y="149"/>
                  </a:cubicBezTo>
                  <a:cubicBezTo>
                    <a:pt x="218" y="134"/>
                    <a:pt x="222" y="115"/>
                    <a:pt x="222" y="92"/>
                  </a:cubicBezTo>
                  <a:cubicBezTo>
                    <a:pt x="222" y="79"/>
                    <a:pt x="220" y="67"/>
                    <a:pt x="217" y="56"/>
                  </a:cubicBezTo>
                  <a:cubicBezTo>
                    <a:pt x="214" y="45"/>
                    <a:pt x="209" y="35"/>
                    <a:pt x="201" y="27"/>
                  </a:cubicBezTo>
                  <a:cubicBezTo>
                    <a:pt x="193" y="18"/>
                    <a:pt x="182" y="12"/>
                    <a:pt x="168" y="7"/>
                  </a:cubicBezTo>
                  <a:cubicBezTo>
                    <a:pt x="154" y="2"/>
                    <a:pt x="136" y="0"/>
                    <a:pt x="113" y="0"/>
                  </a:cubicBezTo>
                  <a:cubicBezTo>
                    <a:pt x="90" y="0"/>
                    <a:pt x="71" y="3"/>
                    <a:pt x="57" y="8"/>
                  </a:cubicBezTo>
                  <a:cubicBezTo>
                    <a:pt x="43" y="13"/>
                    <a:pt x="32" y="21"/>
                    <a:pt x="24" y="31"/>
                  </a:cubicBezTo>
                  <a:cubicBezTo>
                    <a:pt x="16" y="41"/>
                    <a:pt x="11" y="53"/>
                    <a:pt x="8" y="67"/>
                  </a:cubicBezTo>
                  <a:cubicBezTo>
                    <a:pt x="5" y="81"/>
                    <a:pt x="3" y="97"/>
                    <a:pt x="3" y="114"/>
                  </a:cubicBezTo>
                  <a:cubicBezTo>
                    <a:pt x="86" y="114"/>
                    <a:pt x="86" y="114"/>
                    <a:pt x="86" y="114"/>
                  </a:cubicBezTo>
                  <a:cubicBezTo>
                    <a:pt x="86" y="100"/>
                    <a:pt x="86" y="100"/>
                    <a:pt x="86" y="100"/>
                  </a:cubicBezTo>
                  <a:cubicBezTo>
                    <a:pt x="86" y="90"/>
                    <a:pt x="86" y="83"/>
                    <a:pt x="88" y="77"/>
                  </a:cubicBezTo>
                  <a:cubicBezTo>
                    <a:pt x="89" y="71"/>
                    <a:pt x="91" y="66"/>
                    <a:pt x="94" y="63"/>
                  </a:cubicBezTo>
                  <a:cubicBezTo>
                    <a:pt x="96" y="60"/>
                    <a:pt x="99" y="58"/>
                    <a:pt x="101" y="57"/>
                  </a:cubicBezTo>
                  <a:cubicBezTo>
                    <a:pt x="104" y="56"/>
                    <a:pt x="107" y="55"/>
                    <a:pt x="110" y="55"/>
                  </a:cubicBezTo>
                  <a:cubicBezTo>
                    <a:pt x="117" y="55"/>
                    <a:pt x="123" y="58"/>
                    <a:pt x="127" y="63"/>
                  </a:cubicBezTo>
                  <a:cubicBezTo>
                    <a:pt x="131" y="69"/>
                    <a:pt x="133" y="79"/>
                    <a:pt x="133" y="93"/>
                  </a:cubicBezTo>
                  <a:cubicBezTo>
                    <a:pt x="133" y="105"/>
                    <a:pt x="132" y="116"/>
                    <a:pt x="128" y="124"/>
                  </a:cubicBezTo>
                  <a:cubicBezTo>
                    <a:pt x="124" y="131"/>
                    <a:pt x="118" y="139"/>
                    <a:pt x="110" y="148"/>
                  </a:cubicBezTo>
                  <a:cubicBezTo>
                    <a:pt x="50" y="208"/>
                    <a:pt x="50" y="208"/>
                    <a:pt x="50" y="208"/>
                  </a:cubicBezTo>
                  <a:cubicBezTo>
                    <a:pt x="31" y="228"/>
                    <a:pt x="18" y="249"/>
                    <a:pt x="11" y="270"/>
                  </a:cubicBezTo>
                  <a:cubicBezTo>
                    <a:pt x="4" y="291"/>
                    <a:pt x="0" y="313"/>
                    <a:pt x="0" y="337"/>
                  </a:cubicBezTo>
                  <a:lnTo>
                    <a:pt x="222" y="3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 name="Freeform 89">
              <a:extLst>
                <a:ext uri="{FF2B5EF4-FFF2-40B4-BE49-F238E27FC236}">
                  <a16:creationId xmlns="" xmlns:a16="http://schemas.microsoft.com/office/drawing/2014/main" id="{9A778A07-C356-4A3E-95DD-0BC54EC98DF0}"/>
                </a:ext>
              </a:extLst>
            </p:cNvPr>
            <p:cNvSpPr>
              <a:spLocks/>
            </p:cNvSpPr>
            <p:nvPr/>
          </p:nvSpPr>
          <p:spPr bwMode="auto">
            <a:xfrm>
              <a:off x="4864100" y="2565400"/>
              <a:ext cx="585788" cy="587375"/>
            </a:xfrm>
            <a:custGeom>
              <a:avLst/>
              <a:gdLst>
                <a:gd name="T0" fmla="*/ 0 w 369"/>
                <a:gd name="T1" fmla="*/ 185 h 370"/>
                <a:gd name="T2" fmla="*/ 184 w 369"/>
                <a:gd name="T3" fmla="*/ 0 h 370"/>
                <a:gd name="T4" fmla="*/ 369 w 369"/>
                <a:gd name="T5" fmla="*/ 185 h 370"/>
                <a:gd name="T6" fmla="*/ 184 w 369"/>
                <a:gd name="T7" fmla="*/ 370 h 370"/>
                <a:gd name="T8" fmla="*/ 0 w 369"/>
                <a:gd name="T9" fmla="*/ 185 h 370"/>
              </a:gdLst>
              <a:ahLst/>
              <a:cxnLst>
                <a:cxn ang="0">
                  <a:pos x="T0" y="T1"/>
                </a:cxn>
                <a:cxn ang="0">
                  <a:pos x="T2" y="T3"/>
                </a:cxn>
                <a:cxn ang="0">
                  <a:pos x="T4" y="T5"/>
                </a:cxn>
                <a:cxn ang="0">
                  <a:pos x="T6" y="T7"/>
                </a:cxn>
                <a:cxn ang="0">
                  <a:pos x="T8" y="T9"/>
                </a:cxn>
              </a:cxnLst>
              <a:rect l="0" t="0" r="r" b="b"/>
              <a:pathLst>
                <a:path w="369" h="370">
                  <a:moveTo>
                    <a:pt x="0" y="185"/>
                  </a:moveTo>
                  <a:lnTo>
                    <a:pt x="184" y="0"/>
                  </a:lnTo>
                  <a:lnTo>
                    <a:pt x="369" y="185"/>
                  </a:lnTo>
                  <a:lnTo>
                    <a:pt x="184" y="370"/>
                  </a:lnTo>
                  <a:lnTo>
                    <a:pt x="0" y="18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4" name="Freeform 90">
              <a:extLst>
                <a:ext uri="{FF2B5EF4-FFF2-40B4-BE49-F238E27FC236}">
                  <a16:creationId xmlns="" xmlns:a16="http://schemas.microsoft.com/office/drawing/2014/main" id="{2CF22AC3-0569-4D47-B9B9-F827114B3E52}"/>
                </a:ext>
              </a:extLst>
            </p:cNvPr>
            <p:cNvSpPr>
              <a:spLocks/>
            </p:cNvSpPr>
            <p:nvPr/>
          </p:nvSpPr>
          <p:spPr bwMode="auto">
            <a:xfrm>
              <a:off x="4864100" y="2565400"/>
              <a:ext cx="585788" cy="587375"/>
            </a:xfrm>
            <a:custGeom>
              <a:avLst/>
              <a:gdLst>
                <a:gd name="T0" fmla="*/ 0 w 369"/>
                <a:gd name="T1" fmla="*/ 185 h 370"/>
                <a:gd name="T2" fmla="*/ 184 w 369"/>
                <a:gd name="T3" fmla="*/ 0 h 370"/>
                <a:gd name="T4" fmla="*/ 369 w 369"/>
                <a:gd name="T5" fmla="*/ 185 h 370"/>
                <a:gd name="T6" fmla="*/ 184 w 369"/>
                <a:gd name="T7" fmla="*/ 370 h 370"/>
                <a:gd name="T8" fmla="*/ 0 w 369"/>
                <a:gd name="T9" fmla="*/ 185 h 370"/>
              </a:gdLst>
              <a:ahLst/>
              <a:cxnLst>
                <a:cxn ang="0">
                  <a:pos x="T0" y="T1"/>
                </a:cxn>
                <a:cxn ang="0">
                  <a:pos x="T2" y="T3"/>
                </a:cxn>
                <a:cxn ang="0">
                  <a:pos x="T4" y="T5"/>
                </a:cxn>
                <a:cxn ang="0">
                  <a:pos x="T6" y="T7"/>
                </a:cxn>
                <a:cxn ang="0">
                  <a:pos x="T8" y="T9"/>
                </a:cxn>
              </a:cxnLst>
              <a:rect l="0" t="0" r="r" b="b"/>
              <a:pathLst>
                <a:path w="369" h="370">
                  <a:moveTo>
                    <a:pt x="0" y="185"/>
                  </a:moveTo>
                  <a:lnTo>
                    <a:pt x="184" y="0"/>
                  </a:lnTo>
                  <a:lnTo>
                    <a:pt x="369" y="185"/>
                  </a:lnTo>
                  <a:lnTo>
                    <a:pt x="184" y="370"/>
                  </a:lnTo>
                  <a:lnTo>
                    <a:pt x="0" y="18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 name="Freeform 91">
              <a:extLst>
                <a:ext uri="{FF2B5EF4-FFF2-40B4-BE49-F238E27FC236}">
                  <a16:creationId xmlns="" xmlns:a16="http://schemas.microsoft.com/office/drawing/2014/main" id="{F1909475-622A-434F-835C-F2F50C7574DC}"/>
                </a:ext>
              </a:extLst>
            </p:cNvPr>
            <p:cNvSpPr>
              <a:spLocks/>
            </p:cNvSpPr>
            <p:nvPr/>
          </p:nvSpPr>
          <p:spPr bwMode="auto">
            <a:xfrm>
              <a:off x="4851400" y="2554288"/>
              <a:ext cx="611188" cy="609600"/>
            </a:xfrm>
            <a:custGeom>
              <a:avLst/>
              <a:gdLst>
                <a:gd name="T0" fmla="*/ 8 w 385"/>
                <a:gd name="T1" fmla="*/ 192 h 384"/>
                <a:gd name="T2" fmla="*/ 11 w 385"/>
                <a:gd name="T3" fmla="*/ 196 h 384"/>
                <a:gd name="T4" fmla="*/ 192 w 385"/>
                <a:gd name="T5" fmla="*/ 15 h 384"/>
                <a:gd name="T6" fmla="*/ 370 w 385"/>
                <a:gd name="T7" fmla="*/ 192 h 384"/>
                <a:gd name="T8" fmla="*/ 192 w 385"/>
                <a:gd name="T9" fmla="*/ 370 h 384"/>
                <a:gd name="T10" fmla="*/ 11 w 385"/>
                <a:gd name="T11" fmla="*/ 188 h 384"/>
                <a:gd name="T12" fmla="*/ 8 w 385"/>
                <a:gd name="T13" fmla="*/ 192 h 384"/>
                <a:gd name="T14" fmla="*/ 11 w 385"/>
                <a:gd name="T15" fmla="*/ 196 h 384"/>
                <a:gd name="T16" fmla="*/ 8 w 385"/>
                <a:gd name="T17" fmla="*/ 192 h 384"/>
                <a:gd name="T18" fmla="*/ 4 w 385"/>
                <a:gd name="T19" fmla="*/ 196 h 384"/>
                <a:gd name="T20" fmla="*/ 192 w 385"/>
                <a:gd name="T21" fmla="*/ 384 h 384"/>
                <a:gd name="T22" fmla="*/ 385 w 385"/>
                <a:gd name="T23" fmla="*/ 192 h 384"/>
                <a:gd name="T24" fmla="*/ 192 w 385"/>
                <a:gd name="T25" fmla="*/ 0 h 384"/>
                <a:gd name="T26" fmla="*/ 0 w 385"/>
                <a:gd name="T27" fmla="*/ 192 h 384"/>
                <a:gd name="T28" fmla="*/ 4 w 385"/>
                <a:gd name="T29" fmla="*/ 196 h 384"/>
                <a:gd name="T30" fmla="*/ 8 w 385"/>
                <a:gd name="T31" fmla="*/ 19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5" h="384">
                  <a:moveTo>
                    <a:pt x="8" y="192"/>
                  </a:moveTo>
                  <a:lnTo>
                    <a:pt x="11" y="196"/>
                  </a:lnTo>
                  <a:lnTo>
                    <a:pt x="192" y="15"/>
                  </a:lnTo>
                  <a:lnTo>
                    <a:pt x="370" y="192"/>
                  </a:lnTo>
                  <a:lnTo>
                    <a:pt x="192" y="370"/>
                  </a:lnTo>
                  <a:lnTo>
                    <a:pt x="11" y="188"/>
                  </a:lnTo>
                  <a:lnTo>
                    <a:pt x="8" y="192"/>
                  </a:lnTo>
                  <a:lnTo>
                    <a:pt x="11" y="196"/>
                  </a:lnTo>
                  <a:lnTo>
                    <a:pt x="8" y="192"/>
                  </a:lnTo>
                  <a:lnTo>
                    <a:pt x="4" y="196"/>
                  </a:lnTo>
                  <a:lnTo>
                    <a:pt x="192" y="384"/>
                  </a:lnTo>
                  <a:lnTo>
                    <a:pt x="385" y="192"/>
                  </a:lnTo>
                  <a:lnTo>
                    <a:pt x="192" y="0"/>
                  </a:lnTo>
                  <a:lnTo>
                    <a:pt x="0" y="192"/>
                  </a:lnTo>
                  <a:lnTo>
                    <a:pt x="4" y="196"/>
                  </a:lnTo>
                  <a:lnTo>
                    <a:pt x="8" y="1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7" name="Freeform 92">
              <a:extLst>
                <a:ext uri="{FF2B5EF4-FFF2-40B4-BE49-F238E27FC236}">
                  <a16:creationId xmlns="" xmlns:a16="http://schemas.microsoft.com/office/drawing/2014/main" id="{804BA77C-69C5-42A5-B626-8843811797A5}"/>
                </a:ext>
              </a:extLst>
            </p:cNvPr>
            <p:cNvSpPr>
              <a:spLocks/>
            </p:cNvSpPr>
            <p:nvPr/>
          </p:nvSpPr>
          <p:spPr bwMode="auto">
            <a:xfrm>
              <a:off x="4851400" y="2554288"/>
              <a:ext cx="611188" cy="609600"/>
            </a:xfrm>
            <a:custGeom>
              <a:avLst/>
              <a:gdLst>
                <a:gd name="T0" fmla="*/ 8 w 385"/>
                <a:gd name="T1" fmla="*/ 192 h 384"/>
                <a:gd name="T2" fmla="*/ 11 w 385"/>
                <a:gd name="T3" fmla="*/ 196 h 384"/>
                <a:gd name="T4" fmla="*/ 192 w 385"/>
                <a:gd name="T5" fmla="*/ 15 h 384"/>
                <a:gd name="T6" fmla="*/ 370 w 385"/>
                <a:gd name="T7" fmla="*/ 192 h 384"/>
                <a:gd name="T8" fmla="*/ 192 w 385"/>
                <a:gd name="T9" fmla="*/ 370 h 384"/>
                <a:gd name="T10" fmla="*/ 11 w 385"/>
                <a:gd name="T11" fmla="*/ 188 h 384"/>
                <a:gd name="T12" fmla="*/ 8 w 385"/>
                <a:gd name="T13" fmla="*/ 192 h 384"/>
                <a:gd name="T14" fmla="*/ 11 w 385"/>
                <a:gd name="T15" fmla="*/ 196 h 384"/>
                <a:gd name="T16" fmla="*/ 8 w 385"/>
                <a:gd name="T17" fmla="*/ 192 h 384"/>
                <a:gd name="T18" fmla="*/ 4 w 385"/>
                <a:gd name="T19" fmla="*/ 196 h 384"/>
                <a:gd name="T20" fmla="*/ 192 w 385"/>
                <a:gd name="T21" fmla="*/ 384 h 384"/>
                <a:gd name="T22" fmla="*/ 385 w 385"/>
                <a:gd name="T23" fmla="*/ 192 h 384"/>
                <a:gd name="T24" fmla="*/ 192 w 385"/>
                <a:gd name="T25" fmla="*/ 0 h 384"/>
                <a:gd name="T26" fmla="*/ 0 w 385"/>
                <a:gd name="T27" fmla="*/ 192 h 384"/>
                <a:gd name="T28" fmla="*/ 4 w 385"/>
                <a:gd name="T29" fmla="*/ 196 h 384"/>
                <a:gd name="T30" fmla="*/ 8 w 385"/>
                <a:gd name="T31" fmla="*/ 19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5" h="384">
                  <a:moveTo>
                    <a:pt x="8" y="192"/>
                  </a:moveTo>
                  <a:lnTo>
                    <a:pt x="11" y="196"/>
                  </a:lnTo>
                  <a:lnTo>
                    <a:pt x="192" y="15"/>
                  </a:lnTo>
                  <a:lnTo>
                    <a:pt x="370" y="192"/>
                  </a:lnTo>
                  <a:lnTo>
                    <a:pt x="192" y="370"/>
                  </a:lnTo>
                  <a:lnTo>
                    <a:pt x="11" y="188"/>
                  </a:lnTo>
                  <a:lnTo>
                    <a:pt x="8" y="192"/>
                  </a:lnTo>
                  <a:lnTo>
                    <a:pt x="11" y="196"/>
                  </a:lnTo>
                  <a:lnTo>
                    <a:pt x="8" y="192"/>
                  </a:lnTo>
                  <a:lnTo>
                    <a:pt x="4" y="196"/>
                  </a:lnTo>
                  <a:lnTo>
                    <a:pt x="192" y="384"/>
                  </a:lnTo>
                  <a:lnTo>
                    <a:pt x="385" y="192"/>
                  </a:lnTo>
                  <a:lnTo>
                    <a:pt x="192" y="0"/>
                  </a:lnTo>
                  <a:lnTo>
                    <a:pt x="0" y="192"/>
                  </a:lnTo>
                  <a:lnTo>
                    <a:pt x="4" y="196"/>
                  </a:lnTo>
                  <a:lnTo>
                    <a:pt x="8" y="1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8" name="Freeform 93">
              <a:extLst>
                <a:ext uri="{FF2B5EF4-FFF2-40B4-BE49-F238E27FC236}">
                  <a16:creationId xmlns="" xmlns:a16="http://schemas.microsoft.com/office/drawing/2014/main" id="{D310434F-3EC7-445E-BCF7-64D0882891BA}"/>
                </a:ext>
              </a:extLst>
            </p:cNvPr>
            <p:cNvSpPr>
              <a:spLocks/>
            </p:cNvSpPr>
            <p:nvPr/>
          </p:nvSpPr>
          <p:spPr bwMode="auto">
            <a:xfrm>
              <a:off x="5130800" y="3016250"/>
              <a:ext cx="50800" cy="76200"/>
            </a:xfrm>
            <a:custGeom>
              <a:avLst/>
              <a:gdLst>
                <a:gd name="T0" fmla="*/ 137 w 137"/>
                <a:gd name="T1" fmla="*/ 209 h 209"/>
                <a:gd name="T2" fmla="*/ 137 w 137"/>
                <a:gd name="T3" fmla="*/ 167 h 209"/>
                <a:gd name="T4" fmla="*/ 65 w 137"/>
                <a:gd name="T5" fmla="*/ 167 h 209"/>
                <a:gd name="T6" fmla="*/ 71 w 137"/>
                <a:gd name="T7" fmla="*/ 158 h 209"/>
                <a:gd name="T8" fmla="*/ 79 w 137"/>
                <a:gd name="T9" fmla="*/ 150 h 209"/>
                <a:gd name="T10" fmla="*/ 111 w 137"/>
                <a:gd name="T11" fmla="*/ 119 h 209"/>
                <a:gd name="T12" fmla="*/ 130 w 137"/>
                <a:gd name="T13" fmla="*/ 93 h 209"/>
                <a:gd name="T14" fmla="*/ 137 w 137"/>
                <a:gd name="T15" fmla="*/ 57 h 209"/>
                <a:gd name="T16" fmla="*/ 134 w 137"/>
                <a:gd name="T17" fmla="*/ 35 h 209"/>
                <a:gd name="T18" fmla="*/ 124 w 137"/>
                <a:gd name="T19" fmla="*/ 17 h 209"/>
                <a:gd name="T20" fmla="*/ 104 w 137"/>
                <a:gd name="T21" fmla="*/ 4 h 209"/>
                <a:gd name="T22" fmla="*/ 70 w 137"/>
                <a:gd name="T23" fmla="*/ 0 h 209"/>
                <a:gd name="T24" fmla="*/ 35 w 137"/>
                <a:gd name="T25" fmla="*/ 5 h 209"/>
                <a:gd name="T26" fmla="*/ 15 w 137"/>
                <a:gd name="T27" fmla="*/ 19 h 209"/>
                <a:gd name="T28" fmla="*/ 5 w 137"/>
                <a:gd name="T29" fmla="*/ 42 h 209"/>
                <a:gd name="T30" fmla="*/ 2 w 137"/>
                <a:gd name="T31" fmla="*/ 71 h 209"/>
                <a:gd name="T32" fmla="*/ 53 w 137"/>
                <a:gd name="T33" fmla="*/ 71 h 209"/>
                <a:gd name="T34" fmla="*/ 53 w 137"/>
                <a:gd name="T35" fmla="*/ 62 h 209"/>
                <a:gd name="T36" fmla="*/ 54 w 137"/>
                <a:gd name="T37" fmla="*/ 48 h 209"/>
                <a:gd name="T38" fmla="*/ 58 w 137"/>
                <a:gd name="T39" fmla="*/ 39 h 209"/>
                <a:gd name="T40" fmla="*/ 63 w 137"/>
                <a:gd name="T41" fmla="*/ 35 h 209"/>
                <a:gd name="T42" fmla="*/ 68 w 137"/>
                <a:gd name="T43" fmla="*/ 34 h 209"/>
                <a:gd name="T44" fmla="*/ 79 w 137"/>
                <a:gd name="T45" fmla="*/ 39 h 209"/>
                <a:gd name="T46" fmla="*/ 82 w 137"/>
                <a:gd name="T47" fmla="*/ 58 h 209"/>
                <a:gd name="T48" fmla="*/ 79 w 137"/>
                <a:gd name="T49" fmla="*/ 77 h 209"/>
                <a:gd name="T50" fmla="*/ 68 w 137"/>
                <a:gd name="T51" fmla="*/ 92 h 209"/>
                <a:gd name="T52" fmla="*/ 31 w 137"/>
                <a:gd name="T53" fmla="*/ 129 h 209"/>
                <a:gd name="T54" fmla="*/ 6 w 137"/>
                <a:gd name="T55" fmla="*/ 167 h 209"/>
                <a:gd name="T56" fmla="*/ 0 w 137"/>
                <a:gd name="T57" fmla="*/ 209 h 209"/>
                <a:gd name="T58" fmla="*/ 137 w 137"/>
                <a:gd name="T59"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209">
                  <a:moveTo>
                    <a:pt x="137" y="209"/>
                  </a:moveTo>
                  <a:cubicBezTo>
                    <a:pt x="137" y="167"/>
                    <a:pt x="137" y="167"/>
                    <a:pt x="137" y="167"/>
                  </a:cubicBezTo>
                  <a:cubicBezTo>
                    <a:pt x="65" y="167"/>
                    <a:pt x="65" y="167"/>
                    <a:pt x="65" y="167"/>
                  </a:cubicBezTo>
                  <a:cubicBezTo>
                    <a:pt x="66" y="164"/>
                    <a:pt x="68" y="161"/>
                    <a:pt x="71" y="158"/>
                  </a:cubicBezTo>
                  <a:cubicBezTo>
                    <a:pt x="79" y="150"/>
                    <a:pt x="79" y="150"/>
                    <a:pt x="79" y="150"/>
                  </a:cubicBezTo>
                  <a:cubicBezTo>
                    <a:pt x="111" y="119"/>
                    <a:pt x="111" y="119"/>
                    <a:pt x="111" y="119"/>
                  </a:cubicBezTo>
                  <a:cubicBezTo>
                    <a:pt x="119" y="111"/>
                    <a:pt x="125" y="102"/>
                    <a:pt x="130" y="93"/>
                  </a:cubicBezTo>
                  <a:cubicBezTo>
                    <a:pt x="135" y="83"/>
                    <a:pt x="137" y="71"/>
                    <a:pt x="137" y="57"/>
                  </a:cubicBezTo>
                  <a:cubicBezTo>
                    <a:pt x="137" y="49"/>
                    <a:pt x="136" y="42"/>
                    <a:pt x="134" y="35"/>
                  </a:cubicBezTo>
                  <a:cubicBezTo>
                    <a:pt x="133" y="28"/>
                    <a:pt x="129" y="22"/>
                    <a:pt x="124" y="17"/>
                  </a:cubicBezTo>
                  <a:cubicBezTo>
                    <a:pt x="119" y="12"/>
                    <a:pt x="112" y="7"/>
                    <a:pt x="104" y="4"/>
                  </a:cubicBezTo>
                  <a:cubicBezTo>
                    <a:pt x="95" y="2"/>
                    <a:pt x="84" y="0"/>
                    <a:pt x="70" y="0"/>
                  </a:cubicBezTo>
                  <a:cubicBezTo>
                    <a:pt x="56" y="0"/>
                    <a:pt x="44" y="2"/>
                    <a:pt x="35" y="5"/>
                  </a:cubicBezTo>
                  <a:cubicBezTo>
                    <a:pt x="26" y="8"/>
                    <a:pt x="19" y="13"/>
                    <a:pt x="15" y="19"/>
                  </a:cubicBezTo>
                  <a:cubicBezTo>
                    <a:pt x="10" y="26"/>
                    <a:pt x="6" y="33"/>
                    <a:pt x="5" y="42"/>
                  </a:cubicBezTo>
                  <a:cubicBezTo>
                    <a:pt x="3" y="51"/>
                    <a:pt x="2" y="60"/>
                    <a:pt x="2" y="71"/>
                  </a:cubicBezTo>
                  <a:cubicBezTo>
                    <a:pt x="53" y="71"/>
                    <a:pt x="53" y="71"/>
                    <a:pt x="53" y="71"/>
                  </a:cubicBezTo>
                  <a:cubicBezTo>
                    <a:pt x="53" y="62"/>
                    <a:pt x="53" y="62"/>
                    <a:pt x="53" y="62"/>
                  </a:cubicBezTo>
                  <a:cubicBezTo>
                    <a:pt x="53" y="56"/>
                    <a:pt x="53" y="51"/>
                    <a:pt x="54" y="48"/>
                  </a:cubicBezTo>
                  <a:cubicBezTo>
                    <a:pt x="55" y="44"/>
                    <a:pt x="56" y="41"/>
                    <a:pt x="58" y="39"/>
                  </a:cubicBezTo>
                  <a:cubicBezTo>
                    <a:pt x="59" y="37"/>
                    <a:pt x="61" y="36"/>
                    <a:pt x="63" y="35"/>
                  </a:cubicBezTo>
                  <a:cubicBezTo>
                    <a:pt x="64" y="35"/>
                    <a:pt x="66" y="34"/>
                    <a:pt x="68" y="34"/>
                  </a:cubicBezTo>
                  <a:cubicBezTo>
                    <a:pt x="73" y="34"/>
                    <a:pt x="76" y="36"/>
                    <a:pt x="79" y="39"/>
                  </a:cubicBezTo>
                  <a:cubicBezTo>
                    <a:pt x="81" y="43"/>
                    <a:pt x="82" y="49"/>
                    <a:pt x="82" y="58"/>
                  </a:cubicBezTo>
                  <a:cubicBezTo>
                    <a:pt x="82" y="65"/>
                    <a:pt x="81" y="72"/>
                    <a:pt x="79" y="77"/>
                  </a:cubicBezTo>
                  <a:cubicBezTo>
                    <a:pt x="77" y="81"/>
                    <a:pt x="73" y="86"/>
                    <a:pt x="68" y="92"/>
                  </a:cubicBezTo>
                  <a:cubicBezTo>
                    <a:pt x="31" y="129"/>
                    <a:pt x="31" y="129"/>
                    <a:pt x="31" y="129"/>
                  </a:cubicBezTo>
                  <a:cubicBezTo>
                    <a:pt x="19" y="141"/>
                    <a:pt x="11" y="154"/>
                    <a:pt x="6" y="167"/>
                  </a:cubicBezTo>
                  <a:cubicBezTo>
                    <a:pt x="2" y="180"/>
                    <a:pt x="0" y="194"/>
                    <a:pt x="0" y="209"/>
                  </a:cubicBezTo>
                  <a:lnTo>
                    <a:pt x="137"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9" name="Rectangle 95">
              <a:extLst>
                <a:ext uri="{FF2B5EF4-FFF2-40B4-BE49-F238E27FC236}">
                  <a16:creationId xmlns="" xmlns:a16="http://schemas.microsoft.com/office/drawing/2014/main" id="{BB4B9634-5B6F-4184-A2F8-E7DDB25978D8}"/>
                </a:ext>
              </a:extLst>
            </p:cNvPr>
            <p:cNvSpPr>
              <a:spLocks noChangeArrowheads="1"/>
            </p:cNvSpPr>
            <p:nvPr/>
          </p:nvSpPr>
          <p:spPr bwMode="auto">
            <a:xfrm>
              <a:off x="5106988" y="2770188"/>
              <a:ext cx="100013" cy="9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0" name="Freeform 96">
              <a:extLst>
                <a:ext uri="{FF2B5EF4-FFF2-40B4-BE49-F238E27FC236}">
                  <a16:creationId xmlns="" xmlns:a16="http://schemas.microsoft.com/office/drawing/2014/main" id="{EDCDAD02-73AE-4C52-86F2-65C4DCF95378}"/>
                </a:ext>
              </a:extLst>
            </p:cNvPr>
            <p:cNvSpPr>
              <a:spLocks noEditPoints="1"/>
            </p:cNvSpPr>
            <p:nvPr/>
          </p:nvSpPr>
          <p:spPr bwMode="auto">
            <a:xfrm>
              <a:off x="4927600" y="2822575"/>
              <a:ext cx="463550" cy="149225"/>
            </a:xfrm>
            <a:custGeom>
              <a:avLst/>
              <a:gdLst>
                <a:gd name="T0" fmla="*/ 828 w 1262"/>
                <a:gd name="T1" fmla="*/ 335 h 405"/>
                <a:gd name="T2" fmla="*/ 767 w 1262"/>
                <a:gd name="T3" fmla="*/ 290 h 405"/>
                <a:gd name="T4" fmla="*/ 752 w 1262"/>
                <a:gd name="T5" fmla="*/ 250 h 405"/>
                <a:gd name="T6" fmla="*/ 789 w 1262"/>
                <a:gd name="T7" fmla="*/ 271 h 405"/>
                <a:gd name="T8" fmla="*/ 808 w 1262"/>
                <a:gd name="T9" fmla="*/ 228 h 405"/>
                <a:gd name="T10" fmla="*/ 711 w 1262"/>
                <a:gd name="T11" fmla="*/ 270 h 405"/>
                <a:gd name="T12" fmla="*/ 759 w 1262"/>
                <a:gd name="T13" fmla="*/ 326 h 405"/>
                <a:gd name="T14" fmla="*/ 791 w 1262"/>
                <a:gd name="T15" fmla="*/ 357 h 405"/>
                <a:gd name="T16" fmla="*/ 750 w 1262"/>
                <a:gd name="T17" fmla="*/ 371 h 405"/>
                <a:gd name="T18" fmla="*/ 708 w 1262"/>
                <a:gd name="T19" fmla="*/ 346 h 405"/>
                <a:gd name="T20" fmla="*/ 650 w 1262"/>
                <a:gd name="T21" fmla="*/ 334 h 405"/>
                <a:gd name="T22" fmla="*/ 650 w 1262"/>
                <a:gd name="T23" fmla="*/ 334 h 405"/>
                <a:gd name="T24" fmla="*/ 665 w 1262"/>
                <a:gd name="T25" fmla="*/ 403 h 405"/>
                <a:gd name="T26" fmla="*/ 561 w 1262"/>
                <a:gd name="T27" fmla="*/ 403 h 405"/>
                <a:gd name="T28" fmla="*/ 523 w 1262"/>
                <a:gd name="T29" fmla="*/ 386 h 405"/>
                <a:gd name="T30" fmla="*/ 550 w 1262"/>
                <a:gd name="T31" fmla="*/ 304 h 405"/>
                <a:gd name="T32" fmla="*/ 515 w 1262"/>
                <a:gd name="T33" fmla="*/ 350 h 405"/>
                <a:gd name="T34" fmla="*/ 492 w 1262"/>
                <a:gd name="T35" fmla="*/ 379 h 405"/>
                <a:gd name="T36" fmla="*/ 467 w 1262"/>
                <a:gd name="T37" fmla="*/ 308 h 405"/>
                <a:gd name="T38" fmla="*/ 508 w 1262"/>
                <a:gd name="T39" fmla="*/ 254 h 405"/>
                <a:gd name="T40" fmla="*/ 535 w 1262"/>
                <a:gd name="T41" fmla="*/ 232 h 405"/>
                <a:gd name="T42" fmla="*/ 433 w 1262"/>
                <a:gd name="T43" fmla="*/ 269 h 405"/>
                <a:gd name="T44" fmla="*/ 457 w 1262"/>
                <a:gd name="T45" fmla="*/ 400 h 405"/>
                <a:gd name="T46" fmla="*/ 1194 w 1262"/>
                <a:gd name="T47" fmla="*/ 152 h 405"/>
                <a:gd name="T48" fmla="*/ 1194 w 1262"/>
                <a:gd name="T49" fmla="*/ 73 h 405"/>
                <a:gd name="T50" fmla="*/ 1157 w 1262"/>
                <a:gd name="T51" fmla="*/ 0 h 405"/>
                <a:gd name="T52" fmla="*/ 1141 w 1262"/>
                <a:gd name="T53" fmla="*/ 152 h 405"/>
                <a:gd name="T54" fmla="*/ 1039 w 1262"/>
                <a:gd name="T55" fmla="*/ 182 h 405"/>
                <a:gd name="T56" fmla="*/ 934 w 1262"/>
                <a:gd name="T57" fmla="*/ 100 h 405"/>
                <a:gd name="T58" fmla="*/ 976 w 1262"/>
                <a:gd name="T59" fmla="*/ 114 h 405"/>
                <a:gd name="T60" fmla="*/ 945 w 1262"/>
                <a:gd name="T61" fmla="*/ 75 h 405"/>
                <a:gd name="T62" fmla="*/ 968 w 1262"/>
                <a:gd name="T63" fmla="*/ 32 h 405"/>
                <a:gd name="T64" fmla="*/ 959 w 1262"/>
                <a:gd name="T65" fmla="*/ 182 h 405"/>
                <a:gd name="T66" fmla="*/ 1016 w 1262"/>
                <a:gd name="T67" fmla="*/ 129 h 405"/>
                <a:gd name="T68" fmla="*/ 1004 w 1262"/>
                <a:gd name="T69" fmla="*/ 72 h 405"/>
                <a:gd name="T70" fmla="*/ 980 w 1262"/>
                <a:gd name="T71" fmla="*/ 2 h 405"/>
                <a:gd name="T72" fmla="*/ 959 w 1262"/>
                <a:gd name="T73" fmla="*/ 182 h 405"/>
                <a:gd name="T74" fmla="*/ 814 w 1262"/>
                <a:gd name="T75" fmla="*/ 32 h 405"/>
                <a:gd name="T76" fmla="*/ 838 w 1262"/>
                <a:gd name="T77" fmla="*/ 144 h 405"/>
                <a:gd name="T78" fmla="*/ 791 w 1262"/>
                <a:gd name="T79" fmla="*/ 0 h 405"/>
                <a:gd name="T80" fmla="*/ 601 w 1262"/>
                <a:gd name="T81" fmla="*/ 37 h 405"/>
                <a:gd name="T82" fmla="*/ 695 w 1262"/>
                <a:gd name="T83" fmla="*/ 37 h 405"/>
                <a:gd name="T84" fmla="*/ 729 w 1262"/>
                <a:gd name="T85" fmla="*/ 0 h 405"/>
                <a:gd name="T86" fmla="*/ 622 w 1262"/>
                <a:gd name="T87" fmla="*/ 0 h 405"/>
                <a:gd name="T88" fmla="*/ 412 w 1262"/>
                <a:gd name="T89" fmla="*/ 182 h 405"/>
                <a:gd name="T90" fmla="*/ 474 w 1262"/>
                <a:gd name="T91" fmla="*/ 182 h 405"/>
                <a:gd name="T92" fmla="*/ 541 w 1262"/>
                <a:gd name="T93" fmla="*/ 182 h 405"/>
                <a:gd name="T94" fmla="*/ 459 w 1262"/>
                <a:gd name="T95" fmla="*/ 129 h 405"/>
                <a:gd name="T96" fmla="*/ 412 w 1262"/>
                <a:gd name="T97" fmla="*/ 182 h 405"/>
                <a:gd name="T98" fmla="*/ 295 w 1262"/>
                <a:gd name="T99" fmla="*/ 32 h 405"/>
                <a:gd name="T100" fmla="*/ 319 w 1262"/>
                <a:gd name="T101" fmla="*/ 144 h 405"/>
                <a:gd name="T102" fmla="*/ 272 w 1262"/>
                <a:gd name="T103" fmla="*/ 0 h 405"/>
                <a:gd name="T104" fmla="*/ 220 w 1262"/>
                <a:gd name="T105" fmla="*/ 152 h 405"/>
                <a:gd name="T106" fmla="*/ 118 w 1262"/>
                <a:gd name="T107" fmla="*/ 182 h 405"/>
                <a:gd name="T108" fmla="*/ 98 w 1262"/>
                <a:gd name="T109" fmla="*/ 103 h 405"/>
                <a:gd name="T110" fmla="*/ 102 w 1262"/>
                <a:gd name="T111" fmla="*/ 30 h 405"/>
                <a:gd name="T112" fmla="*/ 37 w 1262"/>
                <a:gd name="T113"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2" h="405">
                  <a:moveTo>
                    <a:pt x="766" y="405"/>
                  </a:moveTo>
                  <a:cubicBezTo>
                    <a:pt x="786" y="405"/>
                    <a:pt x="802" y="401"/>
                    <a:pt x="813" y="392"/>
                  </a:cubicBezTo>
                  <a:cubicBezTo>
                    <a:pt x="824" y="383"/>
                    <a:pt x="830" y="370"/>
                    <a:pt x="830" y="350"/>
                  </a:cubicBezTo>
                  <a:cubicBezTo>
                    <a:pt x="830" y="345"/>
                    <a:pt x="829" y="340"/>
                    <a:pt x="828" y="335"/>
                  </a:cubicBezTo>
                  <a:cubicBezTo>
                    <a:pt x="827" y="330"/>
                    <a:pt x="825" y="326"/>
                    <a:pt x="823" y="322"/>
                  </a:cubicBezTo>
                  <a:cubicBezTo>
                    <a:pt x="820" y="319"/>
                    <a:pt x="817" y="315"/>
                    <a:pt x="812" y="312"/>
                  </a:cubicBezTo>
                  <a:cubicBezTo>
                    <a:pt x="808" y="308"/>
                    <a:pt x="802" y="305"/>
                    <a:pt x="795" y="302"/>
                  </a:cubicBezTo>
                  <a:cubicBezTo>
                    <a:pt x="767" y="290"/>
                    <a:pt x="767" y="290"/>
                    <a:pt x="767" y="290"/>
                  </a:cubicBezTo>
                  <a:cubicBezTo>
                    <a:pt x="759" y="287"/>
                    <a:pt x="754" y="283"/>
                    <a:pt x="751" y="279"/>
                  </a:cubicBezTo>
                  <a:cubicBezTo>
                    <a:pt x="749" y="275"/>
                    <a:pt x="748" y="271"/>
                    <a:pt x="748" y="265"/>
                  </a:cubicBezTo>
                  <a:cubicBezTo>
                    <a:pt x="748" y="262"/>
                    <a:pt x="748" y="260"/>
                    <a:pt x="749" y="257"/>
                  </a:cubicBezTo>
                  <a:cubicBezTo>
                    <a:pt x="749" y="255"/>
                    <a:pt x="750" y="252"/>
                    <a:pt x="752" y="250"/>
                  </a:cubicBezTo>
                  <a:cubicBezTo>
                    <a:pt x="754" y="248"/>
                    <a:pt x="756" y="247"/>
                    <a:pt x="758" y="246"/>
                  </a:cubicBezTo>
                  <a:cubicBezTo>
                    <a:pt x="761" y="244"/>
                    <a:pt x="765" y="244"/>
                    <a:pt x="769" y="244"/>
                  </a:cubicBezTo>
                  <a:cubicBezTo>
                    <a:pt x="776" y="244"/>
                    <a:pt x="781" y="246"/>
                    <a:pt x="784" y="251"/>
                  </a:cubicBezTo>
                  <a:cubicBezTo>
                    <a:pt x="787" y="256"/>
                    <a:pt x="789" y="262"/>
                    <a:pt x="789" y="271"/>
                  </a:cubicBezTo>
                  <a:cubicBezTo>
                    <a:pt x="824" y="271"/>
                    <a:pt x="824" y="271"/>
                    <a:pt x="824" y="271"/>
                  </a:cubicBezTo>
                  <a:cubicBezTo>
                    <a:pt x="824" y="266"/>
                    <a:pt x="824" y="266"/>
                    <a:pt x="824" y="266"/>
                  </a:cubicBezTo>
                  <a:cubicBezTo>
                    <a:pt x="824" y="257"/>
                    <a:pt x="822" y="250"/>
                    <a:pt x="820" y="243"/>
                  </a:cubicBezTo>
                  <a:cubicBezTo>
                    <a:pt x="817" y="237"/>
                    <a:pt x="813" y="232"/>
                    <a:pt x="808" y="228"/>
                  </a:cubicBezTo>
                  <a:cubicBezTo>
                    <a:pt x="803" y="224"/>
                    <a:pt x="797" y="221"/>
                    <a:pt x="790" y="220"/>
                  </a:cubicBezTo>
                  <a:cubicBezTo>
                    <a:pt x="783" y="218"/>
                    <a:pt x="776" y="217"/>
                    <a:pt x="767" y="217"/>
                  </a:cubicBezTo>
                  <a:cubicBezTo>
                    <a:pt x="750" y="217"/>
                    <a:pt x="736" y="221"/>
                    <a:pt x="726" y="230"/>
                  </a:cubicBezTo>
                  <a:cubicBezTo>
                    <a:pt x="716" y="239"/>
                    <a:pt x="711" y="252"/>
                    <a:pt x="711" y="270"/>
                  </a:cubicBezTo>
                  <a:cubicBezTo>
                    <a:pt x="711" y="278"/>
                    <a:pt x="712" y="284"/>
                    <a:pt x="714" y="290"/>
                  </a:cubicBezTo>
                  <a:cubicBezTo>
                    <a:pt x="716" y="296"/>
                    <a:pt x="719" y="301"/>
                    <a:pt x="723" y="305"/>
                  </a:cubicBezTo>
                  <a:cubicBezTo>
                    <a:pt x="727" y="310"/>
                    <a:pt x="732" y="313"/>
                    <a:pt x="738" y="317"/>
                  </a:cubicBezTo>
                  <a:cubicBezTo>
                    <a:pt x="744" y="320"/>
                    <a:pt x="751" y="323"/>
                    <a:pt x="759" y="326"/>
                  </a:cubicBezTo>
                  <a:cubicBezTo>
                    <a:pt x="765" y="328"/>
                    <a:pt x="770" y="330"/>
                    <a:pt x="774" y="332"/>
                  </a:cubicBezTo>
                  <a:cubicBezTo>
                    <a:pt x="778" y="334"/>
                    <a:pt x="782" y="336"/>
                    <a:pt x="784" y="338"/>
                  </a:cubicBezTo>
                  <a:cubicBezTo>
                    <a:pt x="787" y="340"/>
                    <a:pt x="789" y="343"/>
                    <a:pt x="790" y="346"/>
                  </a:cubicBezTo>
                  <a:cubicBezTo>
                    <a:pt x="791" y="349"/>
                    <a:pt x="791" y="353"/>
                    <a:pt x="791" y="357"/>
                  </a:cubicBezTo>
                  <a:cubicBezTo>
                    <a:pt x="791" y="364"/>
                    <a:pt x="789" y="370"/>
                    <a:pt x="785" y="374"/>
                  </a:cubicBezTo>
                  <a:cubicBezTo>
                    <a:pt x="780" y="377"/>
                    <a:pt x="775" y="379"/>
                    <a:pt x="769" y="379"/>
                  </a:cubicBezTo>
                  <a:cubicBezTo>
                    <a:pt x="765" y="379"/>
                    <a:pt x="761" y="378"/>
                    <a:pt x="758" y="377"/>
                  </a:cubicBezTo>
                  <a:cubicBezTo>
                    <a:pt x="754" y="376"/>
                    <a:pt x="752" y="374"/>
                    <a:pt x="750" y="371"/>
                  </a:cubicBezTo>
                  <a:cubicBezTo>
                    <a:pt x="748" y="369"/>
                    <a:pt x="747" y="366"/>
                    <a:pt x="746" y="363"/>
                  </a:cubicBezTo>
                  <a:cubicBezTo>
                    <a:pt x="746" y="359"/>
                    <a:pt x="745" y="355"/>
                    <a:pt x="745" y="351"/>
                  </a:cubicBezTo>
                  <a:cubicBezTo>
                    <a:pt x="745" y="346"/>
                    <a:pt x="745" y="346"/>
                    <a:pt x="745" y="346"/>
                  </a:cubicBezTo>
                  <a:cubicBezTo>
                    <a:pt x="708" y="346"/>
                    <a:pt x="708" y="346"/>
                    <a:pt x="708" y="346"/>
                  </a:cubicBezTo>
                  <a:cubicBezTo>
                    <a:pt x="708" y="353"/>
                    <a:pt x="708" y="353"/>
                    <a:pt x="708" y="353"/>
                  </a:cubicBezTo>
                  <a:cubicBezTo>
                    <a:pt x="708" y="370"/>
                    <a:pt x="713" y="383"/>
                    <a:pt x="722" y="392"/>
                  </a:cubicBezTo>
                  <a:cubicBezTo>
                    <a:pt x="731" y="401"/>
                    <a:pt x="746" y="405"/>
                    <a:pt x="766" y="405"/>
                  </a:cubicBezTo>
                  <a:close/>
                  <a:moveTo>
                    <a:pt x="650" y="334"/>
                  </a:moveTo>
                  <a:cubicBezTo>
                    <a:pt x="614" y="334"/>
                    <a:pt x="614" y="334"/>
                    <a:pt x="614" y="334"/>
                  </a:cubicBezTo>
                  <a:cubicBezTo>
                    <a:pt x="632" y="252"/>
                    <a:pt x="632" y="252"/>
                    <a:pt x="632" y="252"/>
                  </a:cubicBezTo>
                  <a:cubicBezTo>
                    <a:pt x="632" y="252"/>
                    <a:pt x="632" y="252"/>
                    <a:pt x="632" y="252"/>
                  </a:cubicBezTo>
                  <a:lnTo>
                    <a:pt x="650" y="334"/>
                  </a:lnTo>
                  <a:close/>
                  <a:moveTo>
                    <a:pt x="599" y="403"/>
                  </a:moveTo>
                  <a:cubicBezTo>
                    <a:pt x="608" y="364"/>
                    <a:pt x="608" y="364"/>
                    <a:pt x="608" y="364"/>
                  </a:cubicBezTo>
                  <a:cubicBezTo>
                    <a:pt x="656" y="364"/>
                    <a:pt x="656" y="364"/>
                    <a:pt x="656" y="364"/>
                  </a:cubicBezTo>
                  <a:cubicBezTo>
                    <a:pt x="665" y="403"/>
                    <a:pt x="665" y="403"/>
                    <a:pt x="665" y="403"/>
                  </a:cubicBezTo>
                  <a:cubicBezTo>
                    <a:pt x="703" y="403"/>
                    <a:pt x="703" y="403"/>
                    <a:pt x="703" y="403"/>
                  </a:cubicBezTo>
                  <a:cubicBezTo>
                    <a:pt x="655" y="220"/>
                    <a:pt x="655" y="220"/>
                    <a:pt x="655" y="220"/>
                  </a:cubicBezTo>
                  <a:cubicBezTo>
                    <a:pt x="609" y="220"/>
                    <a:pt x="609" y="220"/>
                    <a:pt x="609" y="220"/>
                  </a:cubicBezTo>
                  <a:cubicBezTo>
                    <a:pt x="561" y="403"/>
                    <a:pt x="561" y="403"/>
                    <a:pt x="561" y="403"/>
                  </a:cubicBezTo>
                  <a:lnTo>
                    <a:pt x="599" y="403"/>
                  </a:lnTo>
                  <a:close/>
                  <a:moveTo>
                    <a:pt x="484" y="405"/>
                  </a:moveTo>
                  <a:cubicBezTo>
                    <a:pt x="493" y="405"/>
                    <a:pt x="500" y="404"/>
                    <a:pt x="507" y="401"/>
                  </a:cubicBezTo>
                  <a:cubicBezTo>
                    <a:pt x="513" y="398"/>
                    <a:pt x="518" y="393"/>
                    <a:pt x="523" y="386"/>
                  </a:cubicBezTo>
                  <a:cubicBezTo>
                    <a:pt x="523" y="386"/>
                    <a:pt x="523" y="386"/>
                    <a:pt x="523" y="386"/>
                  </a:cubicBezTo>
                  <a:cubicBezTo>
                    <a:pt x="523" y="403"/>
                    <a:pt x="523" y="403"/>
                    <a:pt x="523" y="403"/>
                  </a:cubicBezTo>
                  <a:cubicBezTo>
                    <a:pt x="550" y="403"/>
                    <a:pt x="550" y="403"/>
                    <a:pt x="550" y="403"/>
                  </a:cubicBezTo>
                  <a:cubicBezTo>
                    <a:pt x="550" y="304"/>
                    <a:pt x="550" y="304"/>
                    <a:pt x="550" y="304"/>
                  </a:cubicBezTo>
                  <a:cubicBezTo>
                    <a:pt x="491" y="304"/>
                    <a:pt x="491" y="304"/>
                    <a:pt x="491" y="304"/>
                  </a:cubicBezTo>
                  <a:cubicBezTo>
                    <a:pt x="491" y="331"/>
                    <a:pt x="491" y="331"/>
                    <a:pt x="491" y="331"/>
                  </a:cubicBezTo>
                  <a:cubicBezTo>
                    <a:pt x="515" y="331"/>
                    <a:pt x="515" y="331"/>
                    <a:pt x="515" y="331"/>
                  </a:cubicBezTo>
                  <a:cubicBezTo>
                    <a:pt x="515" y="350"/>
                    <a:pt x="515" y="350"/>
                    <a:pt x="515" y="350"/>
                  </a:cubicBezTo>
                  <a:cubicBezTo>
                    <a:pt x="515" y="355"/>
                    <a:pt x="514" y="359"/>
                    <a:pt x="513" y="363"/>
                  </a:cubicBezTo>
                  <a:cubicBezTo>
                    <a:pt x="511" y="367"/>
                    <a:pt x="509" y="370"/>
                    <a:pt x="507" y="372"/>
                  </a:cubicBezTo>
                  <a:cubicBezTo>
                    <a:pt x="505" y="374"/>
                    <a:pt x="502" y="376"/>
                    <a:pt x="499" y="377"/>
                  </a:cubicBezTo>
                  <a:cubicBezTo>
                    <a:pt x="497" y="379"/>
                    <a:pt x="494" y="379"/>
                    <a:pt x="492" y="379"/>
                  </a:cubicBezTo>
                  <a:cubicBezTo>
                    <a:pt x="487" y="379"/>
                    <a:pt x="483" y="377"/>
                    <a:pt x="479" y="374"/>
                  </a:cubicBezTo>
                  <a:cubicBezTo>
                    <a:pt x="476" y="371"/>
                    <a:pt x="473" y="366"/>
                    <a:pt x="472" y="360"/>
                  </a:cubicBezTo>
                  <a:cubicBezTo>
                    <a:pt x="470" y="354"/>
                    <a:pt x="469" y="346"/>
                    <a:pt x="468" y="337"/>
                  </a:cubicBezTo>
                  <a:cubicBezTo>
                    <a:pt x="467" y="308"/>
                    <a:pt x="467" y="308"/>
                    <a:pt x="467" y="308"/>
                  </a:cubicBezTo>
                  <a:cubicBezTo>
                    <a:pt x="467" y="285"/>
                    <a:pt x="469" y="269"/>
                    <a:pt x="473" y="259"/>
                  </a:cubicBezTo>
                  <a:cubicBezTo>
                    <a:pt x="477" y="249"/>
                    <a:pt x="483" y="244"/>
                    <a:pt x="492" y="244"/>
                  </a:cubicBezTo>
                  <a:cubicBezTo>
                    <a:pt x="496" y="244"/>
                    <a:pt x="499" y="245"/>
                    <a:pt x="501" y="247"/>
                  </a:cubicBezTo>
                  <a:cubicBezTo>
                    <a:pt x="504" y="249"/>
                    <a:pt x="506" y="251"/>
                    <a:pt x="508" y="254"/>
                  </a:cubicBezTo>
                  <a:cubicBezTo>
                    <a:pt x="510" y="257"/>
                    <a:pt x="511" y="260"/>
                    <a:pt x="512" y="264"/>
                  </a:cubicBezTo>
                  <a:cubicBezTo>
                    <a:pt x="512" y="268"/>
                    <a:pt x="513" y="271"/>
                    <a:pt x="513" y="275"/>
                  </a:cubicBezTo>
                  <a:cubicBezTo>
                    <a:pt x="548" y="275"/>
                    <a:pt x="548" y="275"/>
                    <a:pt x="548" y="275"/>
                  </a:cubicBezTo>
                  <a:cubicBezTo>
                    <a:pt x="548" y="256"/>
                    <a:pt x="544" y="242"/>
                    <a:pt x="535" y="232"/>
                  </a:cubicBezTo>
                  <a:cubicBezTo>
                    <a:pt x="526" y="222"/>
                    <a:pt x="511" y="217"/>
                    <a:pt x="491" y="217"/>
                  </a:cubicBezTo>
                  <a:cubicBezTo>
                    <a:pt x="480" y="217"/>
                    <a:pt x="470" y="219"/>
                    <a:pt x="462" y="223"/>
                  </a:cubicBezTo>
                  <a:cubicBezTo>
                    <a:pt x="454" y="227"/>
                    <a:pt x="448" y="232"/>
                    <a:pt x="443" y="240"/>
                  </a:cubicBezTo>
                  <a:cubicBezTo>
                    <a:pt x="438" y="248"/>
                    <a:pt x="435" y="258"/>
                    <a:pt x="433" y="269"/>
                  </a:cubicBezTo>
                  <a:cubicBezTo>
                    <a:pt x="431" y="281"/>
                    <a:pt x="430" y="294"/>
                    <a:pt x="430" y="309"/>
                  </a:cubicBezTo>
                  <a:cubicBezTo>
                    <a:pt x="430" y="325"/>
                    <a:pt x="431" y="339"/>
                    <a:pt x="432" y="351"/>
                  </a:cubicBezTo>
                  <a:cubicBezTo>
                    <a:pt x="433" y="363"/>
                    <a:pt x="436" y="373"/>
                    <a:pt x="440" y="381"/>
                  </a:cubicBezTo>
                  <a:cubicBezTo>
                    <a:pt x="444" y="390"/>
                    <a:pt x="450" y="396"/>
                    <a:pt x="457" y="400"/>
                  </a:cubicBezTo>
                  <a:cubicBezTo>
                    <a:pt x="464" y="403"/>
                    <a:pt x="473" y="405"/>
                    <a:pt x="484" y="405"/>
                  </a:cubicBezTo>
                  <a:close/>
                  <a:moveTo>
                    <a:pt x="1262" y="182"/>
                  </a:moveTo>
                  <a:cubicBezTo>
                    <a:pt x="1262" y="152"/>
                    <a:pt x="1262" y="152"/>
                    <a:pt x="1262" y="152"/>
                  </a:cubicBezTo>
                  <a:cubicBezTo>
                    <a:pt x="1194" y="152"/>
                    <a:pt x="1194" y="152"/>
                    <a:pt x="1194" y="152"/>
                  </a:cubicBezTo>
                  <a:cubicBezTo>
                    <a:pt x="1194" y="103"/>
                    <a:pt x="1194" y="103"/>
                    <a:pt x="1194" y="103"/>
                  </a:cubicBezTo>
                  <a:cubicBezTo>
                    <a:pt x="1255" y="103"/>
                    <a:pt x="1255" y="103"/>
                    <a:pt x="1255" y="103"/>
                  </a:cubicBezTo>
                  <a:cubicBezTo>
                    <a:pt x="1255" y="73"/>
                    <a:pt x="1255" y="73"/>
                    <a:pt x="1255" y="73"/>
                  </a:cubicBezTo>
                  <a:cubicBezTo>
                    <a:pt x="1194" y="73"/>
                    <a:pt x="1194" y="73"/>
                    <a:pt x="1194" y="73"/>
                  </a:cubicBezTo>
                  <a:cubicBezTo>
                    <a:pt x="1194" y="30"/>
                    <a:pt x="1194" y="30"/>
                    <a:pt x="1194" y="30"/>
                  </a:cubicBezTo>
                  <a:cubicBezTo>
                    <a:pt x="1259" y="30"/>
                    <a:pt x="1259" y="30"/>
                    <a:pt x="1259" y="30"/>
                  </a:cubicBezTo>
                  <a:cubicBezTo>
                    <a:pt x="1259" y="0"/>
                    <a:pt x="1259" y="0"/>
                    <a:pt x="1259" y="0"/>
                  </a:cubicBezTo>
                  <a:cubicBezTo>
                    <a:pt x="1157" y="0"/>
                    <a:pt x="1157" y="0"/>
                    <a:pt x="1157" y="0"/>
                  </a:cubicBezTo>
                  <a:cubicBezTo>
                    <a:pt x="1157" y="182"/>
                    <a:pt x="1157" y="182"/>
                    <a:pt x="1157" y="182"/>
                  </a:cubicBezTo>
                  <a:cubicBezTo>
                    <a:pt x="1262" y="182"/>
                    <a:pt x="1262" y="182"/>
                    <a:pt x="1262" y="182"/>
                  </a:cubicBezTo>
                  <a:close/>
                  <a:moveTo>
                    <a:pt x="1141" y="182"/>
                  </a:moveTo>
                  <a:cubicBezTo>
                    <a:pt x="1141" y="152"/>
                    <a:pt x="1141" y="152"/>
                    <a:pt x="1141" y="152"/>
                  </a:cubicBezTo>
                  <a:cubicBezTo>
                    <a:pt x="1076" y="152"/>
                    <a:pt x="1076" y="152"/>
                    <a:pt x="1076" y="152"/>
                  </a:cubicBezTo>
                  <a:cubicBezTo>
                    <a:pt x="1076" y="0"/>
                    <a:pt x="1076" y="0"/>
                    <a:pt x="1076" y="0"/>
                  </a:cubicBezTo>
                  <a:cubicBezTo>
                    <a:pt x="1039" y="0"/>
                    <a:pt x="1039" y="0"/>
                    <a:pt x="1039" y="0"/>
                  </a:cubicBezTo>
                  <a:cubicBezTo>
                    <a:pt x="1039" y="182"/>
                    <a:pt x="1039" y="182"/>
                    <a:pt x="1039" y="182"/>
                  </a:cubicBezTo>
                  <a:lnTo>
                    <a:pt x="1141" y="182"/>
                  </a:lnTo>
                  <a:close/>
                  <a:moveTo>
                    <a:pt x="948" y="155"/>
                  </a:moveTo>
                  <a:cubicBezTo>
                    <a:pt x="934" y="155"/>
                    <a:pt x="934" y="155"/>
                    <a:pt x="934" y="155"/>
                  </a:cubicBezTo>
                  <a:cubicBezTo>
                    <a:pt x="934" y="100"/>
                    <a:pt x="934" y="100"/>
                    <a:pt x="934" y="100"/>
                  </a:cubicBezTo>
                  <a:cubicBezTo>
                    <a:pt x="950" y="100"/>
                    <a:pt x="950" y="100"/>
                    <a:pt x="950" y="100"/>
                  </a:cubicBezTo>
                  <a:cubicBezTo>
                    <a:pt x="954" y="100"/>
                    <a:pt x="958" y="101"/>
                    <a:pt x="961" y="102"/>
                  </a:cubicBezTo>
                  <a:cubicBezTo>
                    <a:pt x="965" y="102"/>
                    <a:pt x="968" y="104"/>
                    <a:pt x="970" y="106"/>
                  </a:cubicBezTo>
                  <a:cubicBezTo>
                    <a:pt x="972" y="108"/>
                    <a:pt x="974" y="111"/>
                    <a:pt x="976" y="114"/>
                  </a:cubicBezTo>
                  <a:cubicBezTo>
                    <a:pt x="977" y="118"/>
                    <a:pt x="978" y="122"/>
                    <a:pt x="978" y="128"/>
                  </a:cubicBezTo>
                  <a:cubicBezTo>
                    <a:pt x="978" y="138"/>
                    <a:pt x="975" y="145"/>
                    <a:pt x="970" y="149"/>
                  </a:cubicBezTo>
                  <a:cubicBezTo>
                    <a:pt x="964" y="153"/>
                    <a:pt x="957" y="155"/>
                    <a:pt x="948" y="155"/>
                  </a:cubicBezTo>
                  <a:close/>
                  <a:moveTo>
                    <a:pt x="945" y="75"/>
                  </a:moveTo>
                  <a:cubicBezTo>
                    <a:pt x="934" y="75"/>
                    <a:pt x="934" y="75"/>
                    <a:pt x="934" y="75"/>
                  </a:cubicBezTo>
                  <a:cubicBezTo>
                    <a:pt x="934" y="27"/>
                    <a:pt x="934" y="27"/>
                    <a:pt x="934" y="27"/>
                  </a:cubicBezTo>
                  <a:cubicBezTo>
                    <a:pt x="947" y="27"/>
                    <a:pt x="947" y="27"/>
                    <a:pt x="947" y="27"/>
                  </a:cubicBezTo>
                  <a:cubicBezTo>
                    <a:pt x="957" y="27"/>
                    <a:pt x="963" y="29"/>
                    <a:pt x="968" y="32"/>
                  </a:cubicBezTo>
                  <a:cubicBezTo>
                    <a:pt x="972" y="36"/>
                    <a:pt x="974" y="42"/>
                    <a:pt x="974" y="51"/>
                  </a:cubicBezTo>
                  <a:cubicBezTo>
                    <a:pt x="974" y="59"/>
                    <a:pt x="972" y="66"/>
                    <a:pt x="967" y="69"/>
                  </a:cubicBezTo>
                  <a:cubicBezTo>
                    <a:pt x="962" y="73"/>
                    <a:pt x="955" y="75"/>
                    <a:pt x="945" y="75"/>
                  </a:cubicBezTo>
                  <a:close/>
                  <a:moveTo>
                    <a:pt x="959" y="182"/>
                  </a:moveTo>
                  <a:cubicBezTo>
                    <a:pt x="970" y="182"/>
                    <a:pt x="979" y="181"/>
                    <a:pt x="986" y="178"/>
                  </a:cubicBezTo>
                  <a:cubicBezTo>
                    <a:pt x="994" y="175"/>
                    <a:pt x="999" y="171"/>
                    <a:pt x="1004" y="166"/>
                  </a:cubicBezTo>
                  <a:cubicBezTo>
                    <a:pt x="1008" y="161"/>
                    <a:pt x="1012" y="156"/>
                    <a:pt x="1013" y="149"/>
                  </a:cubicBezTo>
                  <a:cubicBezTo>
                    <a:pt x="1015" y="143"/>
                    <a:pt x="1016" y="136"/>
                    <a:pt x="1016" y="129"/>
                  </a:cubicBezTo>
                  <a:cubicBezTo>
                    <a:pt x="1016" y="117"/>
                    <a:pt x="1013" y="107"/>
                    <a:pt x="1007" y="100"/>
                  </a:cubicBezTo>
                  <a:cubicBezTo>
                    <a:pt x="1001" y="92"/>
                    <a:pt x="993" y="88"/>
                    <a:pt x="983" y="86"/>
                  </a:cubicBezTo>
                  <a:cubicBezTo>
                    <a:pt x="983" y="86"/>
                    <a:pt x="983" y="86"/>
                    <a:pt x="983" y="86"/>
                  </a:cubicBezTo>
                  <a:cubicBezTo>
                    <a:pt x="992" y="83"/>
                    <a:pt x="999" y="79"/>
                    <a:pt x="1004" y="72"/>
                  </a:cubicBezTo>
                  <a:cubicBezTo>
                    <a:pt x="1008" y="65"/>
                    <a:pt x="1011" y="56"/>
                    <a:pt x="1011" y="46"/>
                  </a:cubicBezTo>
                  <a:cubicBezTo>
                    <a:pt x="1011" y="38"/>
                    <a:pt x="1009" y="30"/>
                    <a:pt x="1007" y="24"/>
                  </a:cubicBezTo>
                  <a:cubicBezTo>
                    <a:pt x="1004" y="18"/>
                    <a:pt x="1001" y="14"/>
                    <a:pt x="996" y="10"/>
                  </a:cubicBezTo>
                  <a:cubicBezTo>
                    <a:pt x="992" y="6"/>
                    <a:pt x="986" y="4"/>
                    <a:pt x="980" y="2"/>
                  </a:cubicBezTo>
                  <a:cubicBezTo>
                    <a:pt x="973" y="1"/>
                    <a:pt x="966" y="0"/>
                    <a:pt x="959" y="0"/>
                  </a:cubicBezTo>
                  <a:cubicBezTo>
                    <a:pt x="897" y="0"/>
                    <a:pt x="897" y="0"/>
                    <a:pt x="897" y="0"/>
                  </a:cubicBezTo>
                  <a:cubicBezTo>
                    <a:pt x="897" y="182"/>
                    <a:pt x="897" y="182"/>
                    <a:pt x="897" y="182"/>
                  </a:cubicBezTo>
                  <a:lnTo>
                    <a:pt x="959" y="182"/>
                  </a:lnTo>
                  <a:close/>
                  <a:moveTo>
                    <a:pt x="832" y="114"/>
                  </a:moveTo>
                  <a:cubicBezTo>
                    <a:pt x="796" y="114"/>
                    <a:pt x="796" y="114"/>
                    <a:pt x="796" y="114"/>
                  </a:cubicBezTo>
                  <a:cubicBezTo>
                    <a:pt x="813" y="32"/>
                    <a:pt x="813" y="32"/>
                    <a:pt x="813" y="32"/>
                  </a:cubicBezTo>
                  <a:cubicBezTo>
                    <a:pt x="814" y="32"/>
                    <a:pt x="814" y="32"/>
                    <a:pt x="814" y="32"/>
                  </a:cubicBezTo>
                  <a:lnTo>
                    <a:pt x="832" y="114"/>
                  </a:lnTo>
                  <a:close/>
                  <a:moveTo>
                    <a:pt x="781" y="182"/>
                  </a:moveTo>
                  <a:cubicBezTo>
                    <a:pt x="789" y="144"/>
                    <a:pt x="789" y="144"/>
                    <a:pt x="789" y="144"/>
                  </a:cubicBezTo>
                  <a:cubicBezTo>
                    <a:pt x="838" y="144"/>
                    <a:pt x="838" y="144"/>
                    <a:pt x="838" y="144"/>
                  </a:cubicBezTo>
                  <a:cubicBezTo>
                    <a:pt x="846" y="182"/>
                    <a:pt x="846" y="182"/>
                    <a:pt x="846" y="182"/>
                  </a:cubicBezTo>
                  <a:cubicBezTo>
                    <a:pt x="885" y="182"/>
                    <a:pt x="885" y="182"/>
                    <a:pt x="885" y="182"/>
                  </a:cubicBezTo>
                  <a:cubicBezTo>
                    <a:pt x="836" y="0"/>
                    <a:pt x="836" y="0"/>
                    <a:pt x="836" y="0"/>
                  </a:cubicBezTo>
                  <a:cubicBezTo>
                    <a:pt x="791" y="0"/>
                    <a:pt x="791" y="0"/>
                    <a:pt x="791" y="0"/>
                  </a:cubicBezTo>
                  <a:cubicBezTo>
                    <a:pt x="743" y="182"/>
                    <a:pt x="743" y="182"/>
                    <a:pt x="743" y="182"/>
                  </a:cubicBezTo>
                  <a:lnTo>
                    <a:pt x="781" y="182"/>
                  </a:lnTo>
                  <a:close/>
                  <a:moveTo>
                    <a:pt x="601" y="182"/>
                  </a:moveTo>
                  <a:cubicBezTo>
                    <a:pt x="601" y="37"/>
                    <a:pt x="601" y="37"/>
                    <a:pt x="601" y="37"/>
                  </a:cubicBezTo>
                  <a:cubicBezTo>
                    <a:pt x="602" y="37"/>
                    <a:pt x="602" y="37"/>
                    <a:pt x="602" y="37"/>
                  </a:cubicBezTo>
                  <a:cubicBezTo>
                    <a:pt x="634" y="182"/>
                    <a:pt x="634" y="182"/>
                    <a:pt x="634" y="182"/>
                  </a:cubicBezTo>
                  <a:cubicBezTo>
                    <a:pt x="663" y="182"/>
                    <a:pt x="663" y="182"/>
                    <a:pt x="663" y="182"/>
                  </a:cubicBezTo>
                  <a:cubicBezTo>
                    <a:pt x="695" y="37"/>
                    <a:pt x="695" y="37"/>
                    <a:pt x="695" y="37"/>
                  </a:cubicBezTo>
                  <a:cubicBezTo>
                    <a:pt x="696" y="37"/>
                    <a:pt x="696" y="37"/>
                    <a:pt x="696" y="37"/>
                  </a:cubicBezTo>
                  <a:cubicBezTo>
                    <a:pt x="696" y="182"/>
                    <a:pt x="696" y="182"/>
                    <a:pt x="696" y="182"/>
                  </a:cubicBezTo>
                  <a:cubicBezTo>
                    <a:pt x="729" y="182"/>
                    <a:pt x="729" y="182"/>
                    <a:pt x="729" y="182"/>
                  </a:cubicBezTo>
                  <a:cubicBezTo>
                    <a:pt x="729" y="0"/>
                    <a:pt x="729" y="0"/>
                    <a:pt x="729" y="0"/>
                  </a:cubicBezTo>
                  <a:cubicBezTo>
                    <a:pt x="675" y="0"/>
                    <a:pt x="675" y="0"/>
                    <a:pt x="675" y="0"/>
                  </a:cubicBezTo>
                  <a:cubicBezTo>
                    <a:pt x="649" y="129"/>
                    <a:pt x="649" y="129"/>
                    <a:pt x="649" y="129"/>
                  </a:cubicBezTo>
                  <a:cubicBezTo>
                    <a:pt x="648" y="129"/>
                    <a:pt x="648" y="129"/>
                    <a:pt x="648" y="129"/>
                  </a:cubicBezTo>
                  <a:cubicBezTo>
                    <a:pt x="622" y="0"/>
                    <a:pt x="622" y="0"/>
                    <a:pt x="622" y="0"/>
                  </a:cubicBezTo>
                  <a:cubicBezTo>
                    <a:pt x="568" y="0"/>
                    <a:pt x="568" y="0"/>
                    <a:pt x="568" y="0"/>
                  </a:cubicBezTo>
                  <a:cubicBezTo>
                    <a:pt x="568" y="182"/>
                    <a:pt x="568" y="182"/>
                    <a:pt x="568" y="182"/>
                  </a:cubicBezTo>
                  <a:cubicBezTo>
                    <a:pt x="601" y="182"/>
                    <a:pt x="601" y="182"/>
                    <a:pt x="601" y="182"/>
                  </a:cubicBezTo>
                  <a:close/>
                  <a:moveTo>
                    <a:pt x="412" y="182"/>
                  </a:moveTo>
                  <a:cubicBezTo>
                    <a:pt x="412" y="37"/>
                    <a:pt x="412" y="37"/>
                    <a:pt x="412" y="37"/>
                  </a:cubicBezTo>
                  <a:cubicBezTo>
                    <a:pt x="413" y="37"/>
                    <a:pt x="413" y="37"/>
                    <a:pt x="413" y="37"/>
                  </a:cubicBezTo>
                  <a:cubicBezTo>
                    <a:pt x="445" y="182"/>
                    <a:pt x="445" y="182"/>
                    <a:pt x="445" y="182"/>
                  </a:cubicBezTo>
                  <a:cubicBezTo>
                    <a:pt x="474" y="182"/>
                    <a:pt x="474" y="182"/>
                    <a:pt x="474" y="182"/>
                  </a:cubicBezTo>
                  <a:cubicBezTo>
                    <a:pt x="506" y="37"/>
                    <a:pt x="506" y="37"/>
                    <a:pt x="506" y="37"/>
                  </a:cubicBezTo>
                  <a:cubicBezTo>
                    <a:pt x="507" y="37"/>
                    <a:pt x="507" y="37"/>
                    <a:pt x="507" y="37"/>
                  </a:cubicBezTo>
                  <a:cubicBezTo>
                    <a:pt x="507" y="182"/>
                    <a:pt x="507" y="182"/>
                    <a:pt x="507" y="182"/>
                  </a:cubicBezTo>
                  <a:cubicBezTo>
                    <a:pt x="541" y="182"/>
                    <a:pt x="541" y="182"/>
                    <a:pt x="541" y="182"/>
                  </a:cubicBezTo>
                  <a:cubicBezTo>
                    <a:pt x="541" y="0"/>
                    <a:pt x="541" y="0"/>
                    <a:pt x="541" y="0"/>
                  </a:cubicBezTo>
                  <a:cubicBezTo>
                    <a:pt x="486" y="0"/>
                    <a:pt x="486" y="0"/>
                    <a:pt x="486" y="0"/>
                  </a:cubicBezTo>
                  <a:cubicBezTo>
                    <a:pt x="460" y="129"/>
                    <a:pt x="460" y="129"/>
                    <a:pt x="460" y="129"/>
                  </a:cubicBezTo>
                  <a:cubicBezTo>
                    <a:pt x="459" y="129"/>
                    <a:pt x="459" y="129"/>
                    <a:pt x="459" y="129"/>
                  </a:cubicBezTo>
                  <a:cubicBezTo>
                    <a:pt x="433" y="0"/>
                    <a:pt x="433" y="0"/>
                    <a:pt x="433" y="0"/>
                  </a:cubicBezTo>
                  <a:cubicBezTo>
                    <a:pt x="379" y="0"/>
                    <a:pt x="379" y="0"/>
                    <a:pt x="379" y="0"/>
                  </a:cubicBezTo>
                  <a:cubicBezTo>
                    <a:pt x="379" y="182"/>
                    <a:pt x="379" y="182"/>
                    <a:pt x="379" y="182"/>
                  </a:cubicBezTo>
                  <a:lnTo>
                    <a:pt x="412" y="182"/>
                  </a:lnTo>
                  <a:close/>
                  <a:moveTo>
                    <a:pt x="312" y="114"/>
                  </a:moveTo>
                  <a:cubicBezTo>
                    <a:pt x="276" y="114"/>
                    <a:pt x="276" y="114"/>
                    <a:pt x="276" y="114"/>
                  </a:cubicBezTo>
                  <a:cubicBezTo>
                    <a:pt x="294" y="32"/>
                    <a:pt x="294" y="32"/>
                    <a:pt x="294" y="32"/>
                  </a:cubicBezTo>
                  <a:cubicBezTo>
                    <a:pt x="295" y="32"/>
                    <a:pt x="295" y="32"/>
                    <a:pt x="295" y="32"/>
                  </a:cubicBezTo>
                  <a:cubicBezTo>
                    <a:pt x="312" y="114"/>
                    <a:pt x="312" y="114"/>
                    <a:pt x="312" y="114"/>
                  </a:cubicBezTo>
                  <a:close/>
                  <a:moveTo>
                    <a:pt x="262" y="182"/>
                  </a:moveTo>
                  <a:cubicBezTo>
                    <a:pt x="270" y="144"/>
                    <a:pt x="270" y="144"/>
                    <a:pt x="270" y="144"/>
                  </a:cubicBezTo>
                  <a:cubicBezTo>
                    <a:pt x="319" y="144"/>
                    <a:pt x="319" y="144"/>
                    <a:pt x="319" y="144"/>
                  </a:cubicBezTo>
                  <a:cubicBezTo>
                    <a:pt x="327" y="182"/>
                    <a:pt x="327" y="182"/>
                    <a:pt x="327" y="182"/>
                  </a:cubicBezTo>
                  <a:cubicBezTo>
                    <a:pt x="365" y="182"/>
                    <a:pt x="365" y="182"/>
                    <a:pt x="365" y="182"/>
                  </a:cubicBezTo>
                  <a:cubicBezTo>
                    <a:pt x="317" y="0"/>
                    <a:pt x="317" y="0"/>
                    <a:pt x="317" y="0"/>
                  </a:cubicBezTo>
                  <a:cubicBezTo>
                    <a:pt x="272" y="0"/>
                    <a:pt x="272" y="0"/>
                    <a:pt x="272" y="0"/>
                  </a:cubicBezTo>
                  <a:cubicBezTo>
                    <a:pt x="223" y="182"/>
                    <a:pt x="223" y="182"/>
                    <a:pt x="223" y="182"/>
                  </a:cubicBezTo>
                  <a:lnTo>
                    <a:pt x="262" y="182"/>
                  </a:lnTo>
                  <a:close/>
                  <a:moveTo>
                    <a:pt x="220" y="182"/>
                  </a:moveTo>
                  <a:cubicBezTo>
                    <a:pt x="220" y="152"/>
                    <a:pt x="220" y="152"/>
                    <a:pt x="220" y="152"/>
                  </a:cubicBezTo>
                  <a:cubicBezTo>
                    <a:pt x="155" y="152"/>
                    <a:pt x="155" y="152"/>
                    <a:pt x="155" y="152"/>
                  </a:cubicBezTo>
                  <a:cubicBezTo>
                    <a:pt x="155" y="0"/>
                    <a:pt x="155" y="0"/>
                    <a:pt x="155" y="0"/>
                  </a:cubicBezTo>
                  <a:cubicBezTo>
                    <a:pt x="118" y="0"/>
                    <a:pt x="118" y="0"/>
                    <a:pt x="118" y="0"/>
                  </a:cubicBezTo>
                  <a:cubicBezTo>
                    <a:pt x="118" y="182"/>
                    <a:pt x="118" y="182"/>
                    <a:pt x="118" y="182"/>
                  </a:cubicBezTo>
                  <a:lnTo>
                    <a:pt x="220" y="182"/>
                  </a:lnTo>
                  <a:close/>
                  <a:moveTo>
                    <a:pt x="37" y="182"/>
                  </a:moveTo>
                  <a:cubicBezTo>
                    <a:pt x="37" y="103"/>
                    <a:pt x="37" y="103"/>
                    <a:pt x="37" y="103"/>
                  </a:cubicBezTo>
                  <a:cubicBezTo>
                    <a:pt x="98" y="103"/>
                    <a:pt x="98" y="103"/>
                    <a:pt x="98" y="103"/>
                  </a:cubicBezTo>
                  <a:cubicBezTo>
                    <a:pt x="98" y="73"/>
                    <a:pt x="98" y="73"/>
                    <a:pt x="98" y="73"/>
                  </a:cubicBezTo>
                  <a:cubicBezTo>
                    <a:pt x="37" y="73"/>
                    <a:pt x="37" y="73"/>
                    <a:pt x="37" y="73"/>
                  </a:cubicBezTo>
                  <a:cubicBezTo>
                    <a:pt x="37" y="30"/>
                    <a:pt x="37" y="30"/>
                    <a:pt x="37" y="30"/>
                  </a:cubicBezTo>
                  <a:cubicBezTo>
                    <a:pt x="102" y="30"/>
                    <a:pt x="102" y="30"/>
                    <a:pt x="102" y="30"/>
                  </a:cubicBezTo>
                  <a:cubicBezTo>
                    <a:pt x="102" y="0"/>
                    <a:pt x="102" y="0"/>
                    <a:pt x="102" y="0"/>
                  </a:cubicBezTo>
                  <a:cubicBezTo>
                    <a:pt x="0" y="0"/>
                    <a:pt x="0" y="0"/>
                    <a:pt x="0" y="0"/>
                  </a:cubicBezTo>
                  <a:cubicBezTo>
                    <a:pt x="0" y="182"/>
                    <a:pt x="0" y="182"/>
                    <a:pt x="0" y="182"/>
                  </a:cubicBezTo>
                  <a:lnTo>
                    <a:pt x="37" y="1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160">
              <a:extLst>
                <a:ext uri="{FF2B5EF4-FFF2-40B4-BE49-F238E27FC236}">
                  <a16:creationId xmlns="" xmlns:a16="http://schemas.microsoft.com/office/drawing/2014/main" id="{FE302594-8765-42FC-A643-36B1BF443BB6}"/>
                </a:ext>
              </a:extLst>
            </p:cNvPr>
            <p:cNvSpPr>
              <a:spLocks noEditPoints="1"/>
            </p:cNvSpPr>
            <p:nvPr/>
          </p:nvSpPr>
          <p:spPr bwMode="auto">
            <a:xfrm>
              <a:off x="5093495" y="2598659"/>
              <a:ext cx="119062" cy="156765"/>
            </a:xfrm>
            <a:custGeom>
              <a:avLst/>
              <a:gdLst>
                <a:gd name="T0" fmla="*/ 324 w 522"/>
                <a:gd name="T1" fmla="*/ 676 h 684"/>
                <a:gd name="T2" fmla="*/ 315 w 522"/>
                <a:gd name="T3" fmla="*/ 659 h 684"/>
                <a:gd name="T4" fmla="*/ 377 w 522"/>
                <a:gd name="T5" fmla="*/ 522 h 684"/>
                <a:gd name="T6" fmla="*/ 321 w 522"/>
                <a:gd name="T7" fmla="*/ 566 h 684"/>
                <a:gd name="T8" fmla="*/ 325 w 522"/>
                <a:gd name="T9" fmla="*/ 544 h 684"/>
                <a:gd name="T10" fmla="*/ 301 w 522"/>
                <a:gd name="T11" fmla="*/ 524 h 684"/>
                <a:gd name="T12" fmla="*/ 289 w 522"/>
                <a:gd name="T13" fmla="*/ 514 h 684"/>
                <a:gd name="T14" fmla="*/ 262 w 522"/>
                <a:gd name="T15" fmla="*/ 349 h 684"/>
                <a:gd name="T16" fmla="*/ 268 w 522"/>
                <a:gd name="T17" fmla="*/ 464 h 684"/>
                <a:gd name="T18" fmla="*/ 239 w 522"/>
                <a:gd name="T19" fmla="*/ 469 h 684"/>
                <a:gd name="T20" fmla="*/ 224 w 522"/>
                <a:gd name="T21" fmla="*/ 415 h 684"/>
                <a:gd name="T22" fmla="*/ 206 w 522"/>
                <a:gd name="T23" fmla="*/ 486 h 684"/>
                <a:gd name="T24" fmla="*/ 203 w 522"/>
                <a:gd name="T25" fmla="*/ 552 h 684"/>
                <a:gd name="T26" fmla="*/ 163 w 522"/>
                <a:gd name="T27" fmla="*/ 466 h 684"/>
                <a:gd name="T28" fmla="*/ 159 w 522"/>
                <a:gd name="T29" fmla="*/ 520 h 684"/>
                <a:gd name="T30" fmla="*/ 111 w 522"/>
                <a:gd name="T31" fmla="*/ 528 h 684"/>
                <a:gd name="T32" fmla="*/ 167 w 522"/>
                <a:gd name="T33" fmla="*/ 617 h 684"/>
                <a:gd name="T34" fmla="*/ 172 w 522"/>
                <a:gd name="T35" fmla="*/ 672 h 684"/>
                <a:gd name="T36" fmla="*/ 22 w 522"/>
                <a:gd name="T37" fmla="*/ 438 h 684"/>
                <a:gd name="T38" fmla="*/ 4 w 522"/>
                <a:gd name="T39" fmla="*/ 385 h 684"/>
                <a:gd name="T40" fmla="*/ 62 w 522"/>
                <a:gd name="T41" fmla="*/ 423 h 684"/>
                <a:gd name="T42" fmla="*/ 83 w 522"/>
                <a:gd name="T43" fmla="*/ 284 h 684"/>
                <a:gd name="T44" fmla="*/ 150 w 522"/>
                <a:gd name="T45" fmla="*/ 338 h 684"/>
                <a:gd name="T46" fmla="*/ 175 w 522"/>
                <a:gd name="T47" fmla="*/ 237 h 684"/>
                <a:gd name="T48" fmla="*/ 146 w 522"/>
                <a:gd name="T49" fmla="*/ 173 h 684"/>
                <a:gd name="T50" fmla="*/ 158 w 522"/>
                <a:gd name="T51" fmla="*/ 159 h 684"/>
                <a:gd name="T52" fmla="*/ 257 w 522"/>
                <a:gd name="T53" fmla="*/ 230 h 684"/>
                <a:gd name="T54" fmla="*/ 243 w 522"/>
                <a:gd name="T55" fmla="*/ 39 h 684"/>
                <a:gd name="T56" fmla="*/ 275 w 522"/>
                <a:gd name="T57" fmla="*/ 3 h 684"/>
                <a:gd name="T58" fmla="*/ 314 w 522"/>
                <a:gd name="T59" fmla="*/ 164 h 684"/>
                <a:gd name="T60" fmla="*/ 323 w 522"/>
                <a:gd name="T61" fmla="*/ 329 h 684"/>
                <a:gd name="T62" fmla="*/ 367 w 522"/>
                <a:gd name="T63" fmla="*/ 224 h 684"/>
                <a:gd name="T64" fmla="*/ 391 w 522"/>
                <a:gd name="T65" fmla="*/ 218 h 684"/>
                <a:gd name="T66" fmla="*/ 390 w 522"/>
                <a:gd name="T67" fmla="*/ 393 h 684"/>
                <a:gd name="T68" fmla="*/ 403 w 522"/>
                <a:gd name="T69" fmla="*/ 403 h 684"/>
                <a:gd name="T70" fmla="*/ 476 w 522"/>
                <a:gd name="T71" fmla="*/ 302 h 684"/>
                <a:gd name="T72" fmla="*/ 490 w 522"/>
                <a:gd name="T73" fmla="*/ 380 h 684"/>
                <a:gd name="T74" fmla="*/ 455 w 522"/>
                <a:gd name="T75" fmla="*/ 495 h 684"/>
                <a:gd name="T76" fmla="*/ 502 w 522"/>
                <a:gd name="T77" fmla="*/ 443 h 684"/>
                <a:gd name="T78" fmla="*/ 482 w 522"/>
                <a:gd name="T79" fmla="*/ 578 h 684"/>
                <a:gd name="T80" fmla="*/ 272 w 522"/>
                <a:gd name="T81" fmla="*/ 291 h 684"/>
                <a:gd name="T82" fmla="*/ 302 w 522"/>
                <a:gd name="T83" fmla="*/ 295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2" h="684">
                  <a:moveTo>
                    <a:pt x="482" y="578"/>
                  </a:moveTo>
                  <a:cubicBezTo>
                    <a:pt x="443" y="630"/>
                    <a:pt x="389" y="662"/>
                    <a:pt x="324" y="676"/>
                  </a:cubicBezTo>
                  <a:cubicBezTo>
                    <a:pt x="317" y="677"/>
                    <a:pt x="307" y="684"/>
                    <a:pt x="302" y="675"/>
                  </a:cubicBezTo>
                  <a:cubicBezTo>
                    <a:pt x="299" y="668"/>
                    <a:pt x="310" y="664"/>
                    <a:pt x="315" y="659"/>
                  </a:cubicBezTo>
                  <a:cubicBezTo>
                    <a:pt x="351" y="628"/>
                    <a:pt x="369" y="587"/>
                    <a:pt x="377" y="541"/>
                  </a:cubicBezTo>
                  <a:cubicBezTo>
                    <a:pt x="378" y="535"/>
                    <a:pt x="380" y="528"/>
                    <a:pt x="377" y="522"/>
                  </a:cubicBezTo>
                  <a:cubicBezTo>
                    <a:pt x="336" y="561"/>
                    <a:pt x="336" y="561"/>
                    <a:pt x="336" y="561"/>
                  </a:cubicBezTo>
                  <a:cubicBezTo>
                    <a:pt x="332" y="564"/>
                    <a:pt x="327" y="571"/>
                    <a:pt x="321" y="566"/>
                  </a:cubicBezTo>
                  <a:cubicBezTo>
                    <a:pt x="316" y="562"/>
                    <a:pt x="321" y="556"/>
                    <a:pt x="322" y="551"/>
                  </a:cubicBezTo>
                  <a:cubicBezTo>
                    <a:pt x="323" y="548"/>
                    <a:pt x="324" y="546"/>
                    <a:pt x="325" y="544"/>
                  </a:cubicBezTo>
                  <a:cubicBezTo>
                    <a:pt x="329" y="532"/>
                    <a:pt x="336" y="517"/>
                    <a:pt x="326" y="510"/>
                  </a:cubicBezTo>
                  <a:cubicBezTo>
                    <a:pt x="317" y="502"/>
                    <a:pt x="310" y="518"/>
                    <a:pt x="301" y="524"/>
                  </a:cubicBezTo>
                  <a:cubicBezTo>
                    <a:pt x="297" y="527"/>
                    <a:pt x="293" y="533"/>
                    <a:pt x="288" y="530"/>
                  </a:cubicBezTo>
                  <a:cubicBezTo>
                    <a:pt x="281" y="525"/>
                    <a:pt x="287" y="519"/>
                    <a:pt x="289" y="514"/>
                  </a:cubicBezTo>
                  <a:cubicBezTo>
                    <a:pt x="308" y="466"/>
                    <a:pt x="308" y="419"/>
                    <a:pt x="287" y="372"/>
                  </a:cubicBezTo>
                  <a:cubicBezTo>
                    <a:pt x="282" y="361"/>
                    <a:pt x="276" y="344"/>
                    <a:pt x="262" y="349"/>
                  </a:cubicBezTo>
                  <a:cubicBezTo>
                    <a:pt x="250" y="353"/>
                    <a:pt x="256" y="370"/>
                    <a:pt x="259" y="381"/>
                  </a:cubicBezTo>
                  <a:cubicBezTo>
                    <a:pt x="265" y="409"/>
                    <a:pt x="273" y="436"/>
                    <a:pt x="268" y="464"/>
                  </a:cubicBezTo>
                  <a:cubicBezTo>
                    <a:pt x="267" y="472"/>
                    <a:pt x="267" y="482"/>
                    <a:pt x="257" y="484"/>
                  </a:cubicBezTo>
                  <a:cubicBezTo>
                    <a:pt x="247" y="486"/>
                    <a:pt x="243" y="476"/>
                    <a:pt x="239" y="469"/>
                  </a:cubicBezTo>
                  <a:cubicBezTo>
                    <a:pt x="233" y="456"/>
                    <a:pt x="231" y="442"/>
                    <a:pt x="230" y="428"/>
                  </a:cubicBezTo>
                  <a:cubicBezTo>
                    <a:pt x="229" y="423"/>
                    <a:pt x="231" y="416"/>
                    <a:pt x="224" y="415"/>
                  </a:cubicBezTo>
                  <a:cubicBezTo>
                    <a:pt x="217" y="413"/>
                    <a:pt x="213" y="420"/>
                    <a:pt x="211" y="425"/>
                  </a:cubicBezTo>
                  <a:cubicBezTo>
                    <a:pt x="204" y="445"/>
                    <a:pt x="202" y="465"/>
                    <a:pt x="206" y="486"/>
                  </a:cubicBezTo>
                  <a:cubicBezTo>
                    <a:pt x="223" y="574"/>
                    <a:pt x="223" y="574"/>
                    <a:pt x="223" y="574"/>
                  </a:cubicBezTo>
                  <a:cubicBezTo>
                    <a:pt x="208" y="571"/>
                    <a:pt x="206" y="560"/>
                    <a:pt x="203" y="552"/>
                  </a:cubicBezTo>
                  <a:cubicBezTo>
                    <a:pt x="194" y="528"/>
                    <a:pt x="186" y="504"/>
                    <a:pt x="178" y="480"/>
                  </a:cubicBezTo>
                  <a:cubicBezTo>
                    <a:pt x="175" y="474"/>
                    <a:pt x="172" y="464"/>
                    <a:pt x="163" y="466"/>
                  </a:cubicBezTo>
                  <a:cubicBezTo>
                    <a:pt x="154" y="468"/>
                    <a:pt x="156" y="477"/>
                    <a:pt x="156" y="484"/>
                  </a:cubicBezTo>
                  <a:cubicBezTo>
                    <a:pt x="156" y="496"/>
                    <a:pt x="158" y="508"/>
                    <a:pt x="159" y="520"/>
                  </a:cubicBezTo>
                  <a:cubicBezTo>
                    <a:pt x="160" y="533"/>
                    <a:pt x="157" y="538"/>
                    <a:pt x="143" y="532"/>
                  </a:cubicBezTo>
                  <a:cubicBezTo>
                    <a:pt x="133" y="528"/>
                    <a:pt x="119" y="516"/>
                    <a:pt x="111" y="528"/>
                  </a:cubicBezTo>
                  <a:cubicBezTo>
                    <a:pt x="104" y="538"/>
                    <a:pt x="119" y="547"/>
                    <a:pt x="126" y="556"/>
                  </a:cubicBezTo>
                  <a:cubicBezTo>
                    <a:pt x="141" y="575"/>
                    <a:pt x="156" y="595"/>
                    <a:pt x="167" y="617"/>
                  </a:cubicBezTo>
                  <a:cubicBezTo>
                    <a:pt x="179" y="642"/>
                    <a:pt x="195" y="663"/>
                    <a:pt x="228" y="675"/>
                  </a:cubicBezTo>
                  <a:cubicBezTo>
                    <a:pt x="204" y="683"/>
                    <a:pt x="188" y="677"/>
                    <a:pt x="172" y="672"/>
                  </a:cubicBezTo>
                  <a:cubicBezTo>
                    <a:pt x="98" y="647"/>
                    <a:pt x="56" y="593"/>
                    <a:pt x="38" y="518"/>
                  </a:cubicBezTo>
                  <a:cubicBezTo>
                    <a:pt x="32" y="492"/>
                    <a:pt x="28" y="465"/>
                    <a:pt x="22" y="438"/>
                  </a:cubicBezTo>
                  <a:cubicBezTo>
                    <a:pt x="19" y="423"/>
                    <a:pt x="14" y="409"/>
                    <a:pt x="5" y="396"/>
                  </a:cubicBezTo>
                  <a:cubicBezTo>
                    <a:pt x="3" y="392"/>
                    <a:pt x="0" y="388"/>
                    <a:pt x="4" y="385"/>
                  </a:cubicBezTo>
                  <a:cubicBezTo>
                    <a:pt x="7" y="381"/>
                    <a:pt x="11" y="384"/>
                    <a:pt x="14" y="386"/>
                  </a:cubicBezTo>
                  <a:cubicBezTo>
                    <a:pt x="31" y="397"/>
                    <a:pt x="48" y="408"/>
                    <a:pt x="62" y="423"/>
                  </a:cubicBezTo>
                  <a:cubicBezTo>
                    <a:pt x="77" y="439"/>
                    <a:pt x="77" y="439"/>
                    <a:pt x="84" y="417"/>
                  </a:cubicBezTo>
                  <a:cubicBezTo>
                    <a:pt x="103" y="357"/>
                    <a:pt x="103" y="348"/>
                    <a:pt x="83" y="284"/>
                  </a:cubicBezTo>
                  <a:cubicBezTo>
                    <a:pt x="100" y="287"/>
                    <a:pt x="109" y="299"/>
                    <a:pt x="120" y="309"/>
                  </a:cubicBezTo>
                  <a:cubicBezTo>
                    <a:pt x="130" y="319"/>
                    <a:pt x="138" y="341"/>
                    <a:pt x="150" y="338"/>
                  </a:cubicBezTo>
                  <a:cubicBezTo>
                    <a:pt x="165" y="333"/>
                    <a:pt x="161" y="310"/>
                    <a:pt x="164" y="295"/>
                  </a:cubicBezTo>
                  <a:cubicBezTo>
                    <a:pt x="169" y="276"/>
                    <a:pt x="175" y="257"/>
                    <a:pt x="175" y="237"/>
                  </a:cubicBezTo>
                  <a:cubicBezTo>
                    <a:pt x="174" y="214"/>
                    <a:pt x="168" y="195"/>
                    <a:pt x="151" y="179"/>
                  </a:cubicBezTo>
                  <a:cubicBezTo>
                    <a:pt x="149" y="177"/>
                    <a:pt x="147" y="175"/>
                    <a:pt x="146" y="173"/>
                  </a:cubicBezTo>
                  <a:cubicBezTo>
                    <a:pt x="140" y="165"/>
                    <a:pt x="130" y="155"/>
                    <a:pt x="138" y="148"/>
                  </a:cubicBezTo>
                  <a:cubicBezTo>
                    <a:pt x="145" y="141"/>
                    <a:pt x="152" y="154"/>
                    <a:pt x="158" y="159"/>
                  </a:cubicBezTo>
                  <a:cubicBezTo>
                    <a:pt x="186" y="185"/>
                    <a:pt x="219" y="205"/>
                    <a:pt x="244" y="234"/>
                  </a:cubicBezTo>
                  <a:cubicBezTo>
                    <a:pt x="252" y="243"/>
                    <a:pt x="255" y="237"/>
                    <a:pt x="257" y="230"/>
                  </a:cubicBezTo>
                  <a:cubicBezTo>
                    <a:pt x="260" y="211"/>
                    <a:pt x="254" y="194"/>
                    <a:pt x="247" y="177"/>
                  </a:cubicBezTo>
                  <a:cubicBezTo>
                    <a:pt x="227" y="132"/>
                    <a:pt x="226" y="86"/>
                    <a:pt x="243" y="39"/>
                  </a:cubicBezTo>
                  <a:cubicBezTo>
                    <a:pt x="248" y="27"/>
                    <a:pt x="254" y="15"/>
                    <a:pt x="265" y="6"/>
                  </a:cubicBezTo>
                  <a:cubicBezTo>
                    <a:pt x="268" y="4"/>
                    <a:pt x="271" y="0"/>
                    <a:pt x="275" y="3"/>
                  </a:cubicBezTo>
                  <a:cubicBezTo>
                    <a:pt x="279" y="5"/>
                    <a:pt x="278" y="8"/>
                    <a:pt x="277" y="12"/>
                  </a:cubicBezTo>
                  <a:cubicBezTo>
                    <a:pt x="270" y="67"/>
                    <a:pt x="287" y="117"/>
                    <a:pt x="314" y="164"/>
                  </a:cubicBezTo>
                  <a:cubicBezTo>
                    <a:pt x="340" y="210"/>
                    <a:pt x="338" y="257"/>
                    <a:pt x="324" y="305"/>
                  </a:cubicBezTo>
                  <a:cubicBezTo>
                    <a:pt x="321" y="313"/>
                    <a:pt x="315" y="325"/>
                    <a:pt x="323" y="329"/>
                  </a:cubicBezTo>
                  <a:cubicBezTo>
                    <a:pt x="332" y="333"/>
                    <a:pt x="337" y="321"/>
                    <a:pt x="342" y="315"/>
                  </a:cubicBezTo>
                  <a:cubicBezTo>
                    <a:pt x="362" y="288"/>
                    <a:pt x="367" y="256"/>
                    <a:pt x="367" y="224"/>
                  </a:cubicBezTo>
                  <a:cubicBezTo>
                    <a:pt x="367" y="216"/>
                    <a:pt x="364" y="205"/>
                    <a:pt x="372" y="202"/>
                  </a:cubicBezTo>
                  <a:cubicBezTo>
                    <a:pt x="382" y="200"/>
                    <a:pt x="386" y="211"/>
                    <a:pt x="391" y="218"/>
                  </a:cubicBezTo>
                  <a:cubicBezTo>
                    <a:pt x="410" y="250"/>
                    <a:pt x="411" y="286"/>
                    <a:pt x="406" y="321"/>
                  </a:cubicBezTo>
                  <a:cubicBezTo>
                    <a:pt x="403" y="346"/>
                    <a:pt x="398" y="370"/>
                    <a:pt x="390" y="393"/>
                  </a:cubicBezTo>
                  <a:cubicBezTo>
                    <a:pt x="389" y="398"/>
                    <a:pt x="386" y="403"/>
                    <a:pt x="390" y="406"/>
                  </a:cubicBezTo>
                  <a:cubicBezTo>
                    <a:pt x="395" y="410"/>
                    <a:pt x="399" y="405"/>
                    <a:pt x="403" y="403"/>
                  </a:cubicBezTo>
                  <a:cubicBezTo>
                    <a:pt x="435" y="381"/>
                    <a:pt x="463" y="356"/>
                    <a:pt x="469" y="315"/>
                  </a:cubicBezTo>
                  <a:cubicBezTo>
                    <a:pt x="470" y="310"/>
                    <a:pt x="470" y="302"/>
                    <a:pt x="476" y="302"/>
                  </a:cubicBezTo>
                  <a:cubicBezTo>
                    <a:pt x="483" y="301"/>
                    <a:pt x="486" y="308"/>
                    <a:pt x="488" y="314"/>
                  </a:cubicBezTo>
                  <a:cubicBezTo>
                    <a:pt x="498" y="335"/>
                    <a:pt x="496" y="358"/>
                    <a:pt x="490" y="380"/>
                  </a:cubicBezTo>
                  <a:cubicBezTo>
                    <a:pt x="482" y="414"/>
                    <a:pt x="471" y="446"/>
                    <a:pt x="457" y="478"/>
                  </a:cubicBezTo>
                  <a:cubicBezTo>
                    <a:pt x="455" y="483"/>
                    <a:pt x="449" y="490"/>
                    <a:pt x="455" y="495"/>
                  </a:cubicBezTo>
                  <a:cubicBezTo>
                    <a:pt x="461" y="499"/>
                    <a:pt x="466" y="492"/>
                    <a:pt x="470" y="488"/>
                  </a:cubicBezTo>
                  <a:cubicBezTo>
                    <a:pt x="485" y="476"/>
                    <a:pt x="495" y="460"/>
                    <a:pt x="502" y="443"/>
                  </a:cubicBezTo>
                  <a:cubicBezTo>
                    <a:pt x="505" y="439"/>
                    <a:pt x="505" y="432"/>
                    <a:pt x="515" y="430"/>
                  </a:cubicBezTo>
                  <a:cubicBezTo>
                    <a:pt x="522" y="484"/>
                    <a:pt x="513" y="535"/>
                    <a:pt x="482" y="578"/>
                  </a:cubicBezTo>
                  <a:close/>
                  <a:moveTo>
                    <a:pt x="286" y="216"/>
                  </a:moveTo>
                  <a:cubicBezTo>
                    <a:pt x="282" y="241"/>
                    <a:pt x="269" y="265"/>
                    <a:pt x="272" y="291"/>
                  </a:cubicBezTo>
                  <a:cubicBezTo>
                    <a:pt x="273" y="299"/>
                    <a:pt x="275" y="308"/>
                    <a:pt x="285" y="309"/>
                  </a:cubicBezTo>
                  <a:cubicBezTo>
                    <a:pt x="294" y="310"/>
                    <a:pt x="299" y="303"/>
                    <a:pt x="302" y="295"/>
                  </a:cubicBezTo>
                  <a:cubicBezTo>
                    <a:pt x="312" y="266"/>
                    <a:pt x="301" y="241"/>
                    <a:pt x="286" y="21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Rectangle 144">
              <a:extLst>
                <a:ext uri="{FF2B5EF4-FFF2-40B4-BE49-F238E27FC236}">
                  <a16:creationId xmlns="" xmlns:a16="http://schemas.microsoft.com/office/drawing/2014/main" id="{330A7700-BF2A-463F-A4A0-B74647B2E85F}"/>
                </a:ext>
              </a:extLst>
            </p:cNvPr>
            <p:cNvSpPr>
              <a:spLocks noChangeArrowheads="1"/>
            </p:cNvSpPr>
            <p:nvPr/>
          </p:nvSpPr>
          <p:spPr bwMode="auto">
            <a:xfrm>
              <a:off x="3244851" y="2075727"/>
              <a:ext cx="777991" cy="28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solidFill>
                    <a:srgbClr val="FFFFFF"/>
                  </a:solidFill>
                  <a:latin typeface="Source Sans Pro" panose="020B0503030403020204" pitchFamily="34" charset="0"/>
                </a:rPr>
                <a:t>Class 2</a:t>
              </a:r>
              <a:endParaRPr lang="en-US" altLang="en-US" b="1" dirty="0">
                <a:latin typeface="Source Sans Pro" panose="020B0503030403020204" pitchFamily="34" charset="0"/>
              </a:endParaRPr>
            </a:p>
          </p:txBody>
        </p:sp>
      </p:grpSp>
      <p:grpSp>
        <p:nvGrpSpPr>
          <p:cNvPr id="1168" name="Group 1167">
            <a:extLst>
              <a:ext uri="{FF2B5EF4-FFF2-40B4-BE49-F238E27FC236}">
                <a16:creationId xmlns="" xmlns:a16="http://schemas.microsoft.com/office/drawing/2014/main" id="{55B8CED1-8967-41E8-A134-19DCF1909938}"/>
              </a:ext>
            </a:extLst>
          </p:cNvPr>
          <p:cNvGrpSpPr/>
          <p:nvPr/>
        </p:nvGrpSpPr>
        <p:grpSpPr>
          <a:xfrm>
            <a:off x="4695751" y="1837218"/>
            <a:ext cx="1760339" cy="1090613"/>
            <a:chOff x="681832" y="3784600"/>
            <a:chExt cx="2347118" cy="1454151"/>
          </a:xfrm>
        </p:grpSpPr>
        <p:grpSp>
          <p:nvGrpSpPr>
            <p:cNvPr id="224" name="Group 223">
              <a:extLst>
                <a:ext uri="{FF2B5EF4-FFF2-40B4-BE49-F238E27FC236}">
                  <a16:creationId xmlns="" xmlns:a16="http://schemas.microsoft.com/office/drawing/2014/main" id="{DE70B2FA-C944-4380-997D-47D2766C9628}"/>
                </a:ext>
              </a:extLst>
            </p:cNvPr>
            <p:cNvGrpSpPr/>
            <p:nvPr/>
          </p:nvGrpSpPr>
          <p:grpSpPr>
            <a:xfrm>
              <a:off x="681832" y="3784600"/>
              <a:ext cx="1487486" cy="444662"/>
              <a:chOff x="7952881" y="2135027"/>
              <a:chExt cx="1487486" cy="444662"/>
            </a:xfrm>
          </p:grpSpPr>
          <p:sp>
            <p:nvSpPr>
              <p:cNvPr id="225" name="Rectangle 224">
                <a:extLst>
                  <a:ext uri="{FF2B5EF4-FFF2-40B4-BE49-F238E27FC236}">
                    <a16:creationId xmlns="" xmlns:a16="http://schemas.microsoft.com/office/drawing/2014/main" id="{F31B13A3-DFBA-482B-98FD-7A6DEE104DFA}"/>
                  </a:ext>
                </a:extLst>
              </p:cNvPr>
              <p:cNvSpPr/>
              <p:nvPr/>
            </p:nvSpPr>
            <p:spPr>
              <a:xfrm>
                <a:off x="7952881" y="2135027"/>
                <a:ext cx="1039812" cy="444501"/>
              </a:xfrm>
              <a:prstGeom prst="rect">
                <a:avLst/>
              </a:prstGeom>
              <a:solidFill>
                <a:srgbClr val="133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Right Triangle 225">
                <a:extLst>
                  <a:ext uri="{FF2B5EF4-FFF2-40B4-BE49-F238E27FC236}">
                    <a16:creationId xmlns="" xmlns:a16="http://schemas.microsoft.com/office/drawing/2014/main" id="{23784C93-FBF6-423D-8CD2-EF9A3E998873}"/>
                  </a:ext>
                </a:extLst>
              </p:cNvPr>
              <p:cNvSpPr/>
              <p:nvPr/>
            </p:nvSpPr>
            <p:spPr>
              <a:xfrm rot="5400000">
                <a:off x="8994280" y="2133601"/>
                <a:ext cx="444500" cy="447675"/>
              </a:xfrm>
              <a:prstGeom prst="rtTriangle">
                <a:avLst/>
              </a:prstGeom>
              <a:solidFill>
                <a:srgbClr val="133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ectangle 54">
              <a:extLst>
                <a:ext uri="{FF2B5EF4-FFF2-40B4-BE49-F238E27FC236}">
                  <a16:creationId xmlns="" xmlns:a16="http://schemas.microsoft.com/office/drawing/2014/main" id="{F1F34627-7D53-4D1E-B3BB-D59CD2B71DA4}"/>
                </a:ext>
              </a:extLst>
            </p:cNvPr>
            <p:cNvSpPr>
              <a:spLocks noChangeArrowheads="1"/>
            </p:cNvSpPr>
            <p:nvPr/>
          </p:nvSpPr>
          <p:spPr bwMode="auto">
            <a:xfrm>
              <a:off x="681832" y="4294188"/>
              <a:ext cx="978900"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00" dirty="0">
                  <a:solidFill>
                    <a:srgbClr val="000000"/>
                  </a:solidFill>
                  <a:latin typeface="Source Sans Pro" panose="020B0503030403020204" pitchFamily="34" charset="0"/>
                </a:rPr>
                <a:t>Flammable Solids</a:t>
              </a:r>
              <a:endParaRPr lang="en-US" altLang="en-US" dirty="0">
                <a:latin typeface="Source Sans Pro" panose="020B0503030403020204" pitchFamily="34" charset="0"/>
              </a:endParaRPr>
            </a:p>
          </p:txBody>
        </p:sp>
        <p:sp>
          <p:nvSpPr>
            <p:cNvPr id="59" name="Rectangle 55">
              <a:extLst>
                <a:ext uri="{FF2B5EF4-FFF2-40B4-BE49-F238E27FC236}">
                  <a16:creationId xmlns="" xmlns:a16="http://schemas.microsoft.com/office/drawing/2014/main" id="{9ACEF27D-291F-410C-8D99-D0E84ECE7D0F}"/>
                </a:ext>
              </a:extLst>
            </p:cNvPr>
            <p:cNvSpPr>
              <a:spLocks noChangeArrowheads="1"/>
            </p:cNvSpPr>
            <p:nvPr/>
          </p:nvSpPr>
          <p:spPr bwMode="auto">
            <a:xfrm>
              <a:off x="681832" y="4440237"/>
              <a:ext cx="1239656"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00" dirty="0">
                  <a:solidFill>
                    <a:srgbClr val="000000"/>
                  </a:solidFill>
                  <a:latin typeface="Source Sans Pro" panose="020B0503030403020204" pitchFamily="34" charset="0"/>
                </a:rPr>
                <a:t>Dangerous When Wet</a:t>
              </a:r>
              <a:endParaRPr lang="en-US" altLang="en-US" dirty="0">
                <a:latin typeface="Source Sans Pro" panose="020B0503030403020204" pitchFamily="34" charset="0"/>
              </a:endParaRPr>
            </a:p>
          </p:txBody>
        </p:sp>
        <p:sp>
          <p:nvSpPr>
            <p:cNvPr id="60" name="Rectangle 56">
              <a:extLst>
                <a:ext uri="{FF2B5EF4-FFF2-40B4-BE49-F238E27FC236}">
                  <a16:creationId xmlns="" xmlns:a16="http://schemas.microsoft.com/office/drawing/2014/main" id="{CD523C14-4565-45C2-A8A8-FFFB1B9891A6}"/>
                </a:ext>
              </a:extLst>
            </p:cNvPr>
            <p:cNvSpPr>
              <a:spLocks noChangeArrowheads="1"/>
            </p:cNvSpPr>
            <p:nvPr/>
          </p:nvSpPr>
          <p:spPr bwMode="auto">
            <a:xfrm>
              <a:off x="681832" y="4587875"/>
              <a:ext cx="1575218"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00" dirty="0">
                  <a:latin typeface="Source Sans Pro" panose="020B0503030403020204" pitchFamily="34" charset="0"/>
                </a:rPr>
                <a:t>Spontaneously Combustible</a:t>
              </a:r>
            </a:p>
          </p:txBody>
        </p:sp>
        <p:sp>
          <p:nvSpPr>
            <p:cNvPr id="1078" name="Freeform 115">
              <a:extLst>
                <a:ext uri="{FF2B5EF4-FFF2-40B4-BE49-F238E27FC236}">
                  <a16:creationId xmlns="" xmlns:a16="http://schemas.microsoft.com/office/drawing/2014/main" id="{C106FC17-547C-4B3F-901F-9E9856C2AD2F}"/>
                </a:ext>
              </a:extLst>
            </p:cNvPr>
            <p:cNvSpPr>
              <a:spLocks noEditPoints="1"/>
            </p:cNvSpPr>
            <p:nvPr/>
          </p:nvSpPr>
          <p:spPr bwMode="auto">
            <a:xfrm>
              <a:off x="1838325" y="3851275"/>
              <a:ext cx="758825" cy="869950"/>
            </a:xfrm>
            <a:custGeom>
              <a:avLst/>
              <a:gdLst>
                <a:gd name="T0" fmla="*/ 435 w 478"/>
                <a:gd name="T1" fmla="*/ 171 h 548"/>
                <a:gd name="T2" fmla="*/ 478 w 478"/>
                <a:gd name="T3" fmla="*/ 211 h 548"/>
                <a:gd name="T4" fmla="*/ 478 w 478"/>
                <a:gd name="T5" fmla="*/ 341 h 548"/>
                <a:gd name="T6" fmla="*/ 435 w 478"/>
                <a:gd name="T7" fmla="*/ 384 h 548"/>
                <a:gd name="T8" fmla="*/ 435 w 478"/>
                <a:gd name="T9" fmla="*/ 171 h 548"/>
                <a:gd name="T10" fmla="*/ 348 w 478"/>
                <a:gd name="T11" fmla="*/ 94 h 548"/>
                <a:gd name="T12" fmla="*/ 391 w 478"/>
                <a:gd name="T13" fmla="*/ 121 h 548"/>
                <a:gd name="T14" fmla="*/ 391 w 478"/>
                <a:gd name="T15" fmla="*/ 430 h 548"/>
                <a:gd name="T16" fmla="*/ 348 w 478"/>
                <a:gd name="T17" fmla="*/ 465 h 548"/>
                <a:gd name="T18" fmla="*/ 348 w 478"/>
                <a:gd name="T19" fmla="*/ 94 h 548"/>
                <a:gd name="T20" fmla="*/ 261 w 478"/>
                <a:gd name="T21" fmla="*/ 0 h 548"/>
                <a:gd name="T22" fmla="*/ 304 w 478"/>
                <a:gd name="T23" fmla="*/ 37 h 548"/>
                <a:gd name="T24" fmla="*/ 304 w 478"/>
                <a:gd name="T25" fmla="*/ 513 h 548"/>
                <a:gd name="T26" fmla="*/ 261 w 478"/>
                <a:gd name="T27" fmla="*/ 548 h 548"/>
                <a:gd name="T28" fmla="*/ 261 w 478"/>
                <a:gd name="T29" fmla="*/ 0 h 548"/>
                <a:gd name="T30" fmla="*/ 174 w 478"/>
                <a:gd name="T31" fmla="*/ 46 h 548"/>
                <a:gd name="T32" fmla="*/ 217 w 478"/>
                <a:gd name="T33" fmla="*/ 9 h 548"/>
                <a:gd name="T34" fmla="*/ 217 w 478"/>
                <a:gd name="T35" fmla="*/ 548 h 548"/>
                <a:gd name="T36" fmla="*/ 174 w 478"/>
                <a:gd name="T37" fmla="*/ 514 h 548"/>
                <a:gd name="T38" fmla="*/ 174 w 478"/>
                <a:gd name="T39" fmla="*/ 46 h 548"/>
                <a:gd name="T40" fmla="*/ 87 w 478"/>
                <a:gd name="T41" fmla="*/ 127 h 548"/>
                <a:gd name="T42" fmla="*/ 130 w 478"/>
                <a:gd name="T43" fmla="*/ 84 h 548"/>
                <a:gd name="T44" fmla="*/ 130 w 478"/>
                <a:gd name="T45" fmla="*/ 465 h 548"/>
                <a:gd name="T46" fmla="*/ 87 w 478"/>
                <a:gd name="T47" fmla="*/ 430 h 548"/>
                <a:gd name="T48" fmla="*/ 87 w 478"/>
                <a:gd name="T49" fmla="*/ 127 h 548"/>
                <a:gd name="T50" fmla="*/ 0 w 478"/>
                <a:gd name="T51" fmla="*/ 215 h 548"/>
                <a:gd name="T52" fmla="*/ 43 w 478"/>
                <a:gd name="T53" fmla="*/ 171 h 548"/>
                <a:gd name="T54" fmla="*/ 43 w 478"/>
                <a:gd name="T55" fmla="*/ 384 h 548"/>
                <a:gd name="T56" fmla="*/ 0 w 478"/>
                <a:gd name="T57" fmla="*/ 346 h 548"/>
                <a:gd name="T58" fmla="*/ 0 w 478"/>
                <a:gd name="T59" fmla="*/ 215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8" h="548">
                  <a:moveTo>
                    <a:pt x="435" y="171"/>
                  </a:moveTo>
                  <a:lnTo>
                    <a:pt x="478" y="211"/>
                  </a:lnTo>
                  <a:lnTo>
                    <a:pt x="478" y="341"/>
                  </a:lnTo>
                  <a:lnTo>
                    <a:pt x="435" y="384"/>
                  </a:lnTo>
                  <a:lnTo>
                    <a:pt x="435" y="171"/>
                  </a:lnTo>
                  <a:close/>
                  <a:moveTo>
                    <a:pt x="348" y="94"/>
                  </a:moveTo>
                  <a:lnTo>
                    <a:pt x="391" y="121"/>
                  </a:lnTo>
                  <a:lnTo>
                    <a:pt x="391" y="430"/>
                  </a:lnTo>
                  <a:lnTo>
                    <a:pt x="348" y="465"/>
                  </a:lnTo>
                  <a:lnTo>
                    <a:pt x="348" y="94"/>
                  </a:lnTo>
                  <a:close/>
                  <a:moveTo>
                    <a:pt x="261" y="0"/>
                  </a:moveTo>
                  <a:lnTo>
                    <a:pt x="304" y="37"/>
                  </a:lnTo>
                  <a:lnTo>
                    <a:pt x="304" y="513"/>
                  </a:lnTo>
                  <a:lnTo>
                    <a:pt x="261" y="548"/>
                  </a:lnTo>
                  <a:lnTo>
                    <a:pt x="261" y="0"/>
                  </a:lnTo>
                  <a:close/>
                  <a:moveTo>
                    <a:pt x="174" y="46"/>
                  </a:moveTo>
                  <a:lnTo>
                    <a:pt x="217" y="9"/>
                  </a:lnTo>
                  <a:lnTo>
                    <a:pt x="217" y="548"/>
                  </a:lnTo>
                  <a:lnTo>
                    <a:pt x="174" y="514"/>
                  </a:lnTo>
                  <a:lnTo>
                    <a:pt x="174" y="46"/>
                  </a:lnTo>
                  <a:close/>
                  <a:moveTo>
                    <a:pt x="87" y="127"/>
                  </a:moveTo>
                  <a:lnTo>
                    <a:pt x="130" y="84"/>
                  </a:lnTo>
                  <a:lnTo>
                    <a:pt x="130" y="465"/>
                  </a:lnTo>
                  <a:lnTo>
                    <a:pt x="87" y="430"/>
                  </a:lnTo>
                  <a:lnTo>
                    <a:pt x="87" y="127"/>
                  </a:lnTo>
                  <a:close/>
                  <a:moveTo>
                    <a:pt x="0" y="215"/>
                  </a:moveTo>
                  <a:lnTo>
                    <a:pt x="43" y="171"/>
                  </a:lnTo>
                  <a:lnTo>
                    <a:pt x="43" y="384"/>
                  </a:lnTo>
                  <a:lnTo>
                    <a:pt x="0" y="346"/>
                  </a:lnTo>
                  <a:lnTo>
                    <a:pt x="0" y="2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9" name="Freeform 116">
              <a:extLst>
                <a:ext uri="{FF2B5EF4-FFF2-40B4-BE49-F238E27FC236}">
                  <a16:creationId xmlns="" xmlns:a16="http://schemas.microsoft.com/office/drawing/2014/main" id="{B25133E9-B183-44D9-A19F-A401E39C88F1}"/>
                </a:ext>
              </a:extLst>
            </p:cNvPr>
            <p:cNvSpPr>
              <a:spLocks/>
            </p:cNvSpPr>
            <p:nvPr/>
          </p:nvSpPr>
          <p:spPr bwMode="auto">
            <a:xfrm>
              <a:off x="1746250" y="3814763"/>
              <a:ext cx="947738" cy="949325"/>
            </a:xfrm>
            <a:custGeom>
              <a:avLst/>
              <a:gdLst>
                <a:gd name="T0" fmla="*/ 0 w 597"/>
                <a:gd name="T1" fmla="*/ 299 h 598"/>
                <a:gd name="T2" fmla="*/ 298 w 597"/>
                <a:gd name="T3" fmla="*/ 0 h 598"/>
                <a:gd name="T4" fmla="*/ 597 w 597"/>
                <a:gd name="T5" fmla="*/ 299 h 598"/>
                <a:gd name="T6" fmla="*/ 298 w 597"/>
                <a:gd name="T7" fmla="*/ 598 h 598"/>
                <a:gd name="T8" fmla="*/ 0 w 597"/>
                <a:gd name="T9" fmla="*/ 299 h 598"/>
              </a:gdLst>
              <a:ahLst/>
              <a:cxnLst>
                <a:cxn ang="0">
                  <a:pos x="T0" y="T1"/>
                </a:cxn>
                <a:cxn ang="0">
                  <a:pos x="T2" y="T3"/>
                </a:cxn>
                <a:cxn ang="0">
                  <a:pos x="T4" y="T5"/>
                </a:cxn>
                <a:cxn ang="0">
                  <a:pos x="T6" y="T7"/>
                </a:cxn>
                <a:cxn ang="0">
                  <a:pos x="T8" y="T9"/>
                </a:cxn>
              </a:cxnLst>
              <a:rect l="0" t="0" r="r" b="b"/>
              <a:pathLst>
                <a:path w="597" h="598">
                  <a:moveTo>
                    <a:pt x="0" y="299"/>
                  </a:moveTo>
                  <a:lnTo>
                    <a:pt x="298" y="0"/>
                  </a:lnTo>
                  <a:lnTo>
                    <a:pt x="597" y="299"/>
                  </a:lnTo>
                  <a:lnTo>
                    <a:pt x="298" y="598"/>
                  </a:lnTo>
                  <a:lnTo>
                    <a:pt x="0" y="299"/>
                  </a:lnTo>
                  <a:close/>
                </a:path>
              </a:pathLst>
            </a:custGeom>
            <a:noFill/>
            <a:ln w="269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0" name="Freeform 117">
              <a:extLst>
                <a:ext uri="{FF2B5EF4-FFF2-40B4-BE49-F238E27FC236}">
                  <a16:creationId xmlns="" xmlns:a16="http://schemas.microsoft.com/office/drawing/2014/main" id="{72D34E86-5F09-49E3-A458-AEC2A82BA753}"/>
                </a:ext>
              </a:extLst>
            </p:cNvPr>
            <p:cNvSpPr>
              <a:spLocks noEditPoints="1"/>
            </p:cNvSpPr>
            <p:nvPr/>
          </p:nvSpPr>
          <p:spPr bwMode="auto">
            <a:xfrm>
              <a:off x="1838325" y="4237038"/>
              <a:ext cx="769938" cy="223838"/>
            </a:xfrm>
            <a:custGeom>
              <a:avLst/>
              <a:gdLst>
                <a:gd name="T0" fmla="*/ 1347 w 2098"/>
                <a:gd name="T1" fmla="*/ 395 h 611"/>
                <a:gd name="T2" fmla="*/ 1390 w 2098"/>
                <a:gd name="T3" fmla="*/ 481 h 611"/>
                <a:gd name="T4" fmla="*/ 1348 w 2098"/>
                <a:gd name="T5" fmla="*/ 570 h 611"/>
                <a:gd name="T6" fmla="*/ 1436 w 2098"/>
                <a:gd name="T7" fmla="*/ 536 h 611"/>
                <a:gd name="T8" fmla="*/ 1400 w 2098"/>
                <a:gd name="T9" fmla="*/ 367 h 611"/>
                <a:gd name="T10" fmla="*/ 1355 w 2098"/>
                <a:gd name="T11" fmla="*/ 607 h 611"/>
                <a:gd name="T12" fmla="*/ 1186 w 2098"/>
                <a:gd name="T13" fmla="*/ 607 h 611"/>
                <a:gd name="T14" fmla="*/ 1072 w 2098"/>
                <a:gd name="T15" fmla="*/ 566 h 611"/>
                <a:gd name="T16" fmla="*/ 1161 w 2098"/>
                <a:gd name="T17" fmla="*/ 607 h 611"/>
                <a:gd name="T18" fmla="*/ 875 w 2098"/>
                <a:gd name="T19" fmla="*/ 525 h 611"/>
                <a:gd name="T20" fmla="*/ 890 w 2098"/>
                <a:gd name="T21" fmla="*/ 396 h 611"/>
                <a:gd name="T22" fmla="*/ 941 w 2098"/>
                <a:gd name="T23" fmla="*/ 440 h 611"/>
                <a:gd name="T24" fmla="*/ 926 w 2098"/>
                <a:gd name="T25" fmla="*/ 570 h 611"/>
                <a:gd name="T26" fmla="*/ 978 w 2098"/>
                <a:gd name="T27" fmla="*/ 576 h 611"/>
                <a:gd name="T28" fmla="*/ 978 w 2098"/>
                <a:gd name="T29" fmla="*/ 390 h 611"/>
                <a:gd name="T30" fmla="*/ 838 w 2098"/>
                <a:gd name="T31" fmla="*/ 390 h 611"/>
                <a:gd name="T32" fmla="*/ 838 w 2098"/>
                <a:gd name="T33" fmla="*/ 576 h 611"/>
                <a:gd name="T34" fmla="*/ 781 w 2098"/>
                <a:gd name="T35" fmla="*/ 593 h 611"/>
                <a:gd name="T36" fmla="*/ 780 w 2098"/>
                <a:gd name="T37" fmla="*/ 483 h 611"/>
                <a:gd name="T38" fmla="*/ 692 w 2098"/>
                <a:gd name="T39" fmla="*/ 419 h 611"/>
                <a:gd name="T40" fmla="*/ 720 w 2098"/>
                <a:gd name="T41" fmla="*/ 391 h 611"/>
                <a:gd name="T42" fmla="*/ 796 w 2098"/>
                <a:gd name="T43" fmla="*/ 421 h 611"/>
                <a:gd name="T44" fmla="*/ 719 w 2098"/>
                <a:gd name="T45" fmla="*/ 354 h 611"/>
                <a:gd name="T46" fmla="*/ 658 w 2098"/>
                <a:gd name="T47" fmla="*/ 474 h 611"/>
                <a:gd name="T48" fmla="*/ 742 w 2098"/>
                <a:gd name="T49" fmla="*/ 519 h 611"/>
                <a:gd name="T50" fmla="*/ 721 w 2098"/>
                <a:gd name="T51" fmla="*/ 575 h 611"/>
                <a:gd name="T52" fmla="*/ 688 w 2098"/>
                <a:gd name="T53" fmla="*/ 537 h 611"/>
                <a:gd name="T54" fmla="*/ 657 w 2098"/>
                <a:gd name="T55" fmla="*/ 592 h 611"/>
                <a:gd name="T56" fmla="*/ 1985 w 2098"/>
                <a:gd name="T57" fmla="*/ 253 h 611"/>
                <a:gd name="T58" fmla="*/ 1985 w 2098"/>
                <a:gd name="T59" fmla="*/ 122 h 611"/>
                <a:gd name="T60" fmla="*/ 1924 w 2098"/>
                <a:gd name="T61" fmla="*/ 0 h 611"/>
                <a:gd name="T62" fmla="*/ 1897 w 2098"/>
                <a:gd name="T63" fmla="*/ 303 h 611"/>
                <a:gd name="T64" fmla="*/ 1728 w 2098"/>
                <a:gd name="T65" fmla="*/ 0 h 611"/>
                <a:gd name="T66" fmla="*/ 1553 w 2098"/>
                <a:gd name="T67" fmla="*/ 258 h 611"/>
                <a:gd name="T68" fmla="*/ 1613 w 2098"/>
                <a:gd name="T69" fmla="*/ 176 h 611"/>
                <a:gd name="T70" fmla="*/ 1577 w 2098"/>
                <a:gd name="T71" fmla="*/ 258 h 611"/>
                <a:gd name="T72" fmla="*/ 1575 w 2098"/>
                <a:gd name="T73" fmla="*/ 45 h 611"/>
                <a:gd name="T74" fmla="*/ 1570 w 2098"/>
                <a:gd name="T75" fmla="*/ 124 h 611"/>
                <a:gd name="T76" fmla="*/ 1685 w 2098"/>
                <a:gd name="T77" fmla="*/ 248 h 611"/>
                <a:gd name="T78" fmla="*/ 1635 w 2098"/>
                <a:gd name="T79" fmla="*/ 143 h 611"/>
                <a:gd name="T80" fmla="*/ 1656 w 2098"/>
                <a:gd name="T81" fmla="*/ 17 h 611"/>
                <a:gd name="T82" fmla="*/ 1492 w 2098"/>
                <a:gd name="T83" fmla="*/ 303 h 611"/>
                <a:gd name="T84" fmla="*/ 1353 w 2098"/>
                <a:gd name="T85" fmla="*/ 53 h 611"/>
                <a:gd name="T86" fmla="*/ 1313 w 2098"/>
                <a:gd name="T87" fmla="*/ 239 h 611"/>
                <a:gd name="T88" fmla="*/ 1391 w 2098"/>
                <a:gd name="T89" fmla="*/ 0 h 611"/>
                <a:gd name="T90" fmla="*/ 1000 w 2098"/>
                <a:gd name="T91" fmla="*/ 303 h 611"/>
                <a:gd name="T92" fmla="*/ 1102 w 2098"/>
                <a:gd name="T93" fmla="*/ 303 h 611"/>
                <a:gd name="T94" fmla="*/ 1213 w 2098"/>
                <a:gd name="T95" fmla="*/ 303 h 611"/>
                <a:gd name="T96" fmla="*/ 1078 w 2098"/>
                <a:gd name="T97" fmla="*/ 214 h 611"/>
                <a:gd name="T98" fmla="*/ 1000 w 2098"/>
                <a:gd name="T99" fmla="*/ 303 h 611"/>
                <a:gd name="T100" fmla="*/ 741 w 2098"/>
                <a:gd name="T101" fmla="*/ 303 h 611"/>
                <a:gd name="T102" fmla="*/ 843 w 2098"/>
                <a:gd name="T103" fmla="*/ 303 h 611"/>
                <a:gd name="T104" fmla="*/ 765 w 2098"/>
                <a:gd name="T105" fmla="*/ 214 h 611"/>
                <a:gd name="T106" fmla="*/ 630 w 2098"/>
                <a:gd name="T107" fmla="*/ 303 h 611"/>
                <a:gd name="T108" fmla="*/ 489 w 2098"/>
                <a:gd name="T109" fmla="*/ 53 h 611"/>
                <a:gd name="T110" fmla="*/ 449 w 2098"/>
                <a:gd name="T111" fmla="*/ 239 h 611"/>
                <a:gd name="T112" fmla="*/ 527 w 2098"/>
                <a:gd name="T113" fmla="*/ 0 h 611"/>
                <a:gd name="T114" fmla="*/ 366 w 2098"/>
                <a:gd name="T115" fmla="*/ 303 h 611"/>
                <a:gd name="T116" fmla="*/ 197 w 2098"/>
                <a:gd name="T117" fmla="*/ 0 h 611"/>
                <a:gd name="T118" fmla="*/ 61 w 2098"/>
                <a:gd name="T119" fmla="*/ 172 h 611"/>
                <a:gd name="T120" fmla="*/ 61 w 2098"/>
                <a:gd name="T121" fmla="*/ 50 h 611"/>
                <a:gd name="T122" fmla="*/ 0 w 2098"/>
                <a:gd name="T123" fmla="*/ 303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98" h="611">
                  <a:moveTo>
                    <a:pt x="1348" y="570"/>
                  </a:moveTo>
                  <a:cubicBezTo>
                    <a:pt x="1326" y="570"/>
                    <a:pt x="1326" y="570"/>
                    <a:pt x="1326" y="570"/>
                  </a:cubicBezTo>
                  <a:cubicBezTo>
                    <a:pt x="1326" y="395"/>
                    <a:pt x="1326" y="395"/>
                    <a:pt x="1326" y="395"/>
                  </a:cubicBezTo>
                  <a:cubicBezTo>
                    <a:pt x="1347" y="395"/>
                    <a:pt x="1347" y="395"/>
                    <a:pt x="1347" y="395"/>
                  </a:cubicBezTo>
                  <a:cubicBezTo>
                    <a:pt x="1356" y="395"/>
                    <a:pt x="1364" y="397"/>
                    <a:pt x="1370" y="401"/>
                  </a:cubicBezTo>
                  <a:cubicBezTo>
                    <a:pt x="1375" y="404"/>
                    <a:pt x="1380" y="410"/>
                    <a:pt x="1383" y="417"/>
                  </a:cubicBezTo>
                  <a:cubicBezTo>
                    <a:pt x="1385" y="424"/>
                    <a:pt x="1387" y="433"/>
                    <a:pt x="1388" y="443"/>
                  </a:cubicBezTo>
                  <a:cubicBezTo>
                    <a:pt x="1389" y="454"/>
                    <a:pt x="1390" y="467"/>
                    <a:pt x="1390" y="481"/>
                  </a:cubicBezTo>
                  <a:cubicBezTo>
                    <a:pt x="1390" y="498"/>
                    <a:pt x="1389" y="512"/>
                    <a:pt x="1388" y="523"/>
                  </a:cubicBezTo>
                  <a:cubicBezTo>
                    <a:pt x="1387" y="535"/>
                    <a:pt x="1385" y="544"/>
                    <a:pt x="1382" y="551"/>
                  </a:cubicBezTo>
                  <a:cubicBezTo>
                    <a:pt x="1379" y="558"/>
                    <a:pt x="1374" y="563"/>
                    <a:pt x="1369" y="566"/>
                  </a:cubicBezTo>
                  <a:cubicBezTo>
                    <a:pt x="1364" y="569"/>
                    <a:pt x="1357" y="570"/>
                    <a:pt x="1348" y="570"/>
                  </a:cubicBezTo>
                  <a:close/>
                  <a:moveTo>
                    <a:pt x="1355" y="607"/>
                  </a:moveTo>
                  <a:cubicBezTo>
                    <a:pt x="1371" y="607"/>
                    <a:pt x="1385" y="604"/>
                    <a:pt x="1396" y="599"/>
                  </a:cubicBezTo>
                  <a:cubicBezTo>
                    <a:pt x="1407" y="594"/>
                    <a:pt x="1416" y="587"/>
                    <a:pt x="1422" y="576"/>
                  </a:cubicBezTo>
                  <a:cubicBezTo>
                    <a:pt x="1429" y="566"/>
                    <a:pt x="1433" y="552"/>
                    <a:pt x="1436" y="536"/>
                  </a:cubicBezTo>
                  <a:cubicBezTo>
                    <a:pt x="1438" y="520"/>
                    <a:pt x="1440" y="501"/>
                    <a:pt x="1440" y="479"/>
                  </a:cubicBezTo>
                  <a:cubicBezTo>
                    <a:pt x="1440" y="461"/>
                    <a:pt x="1439" y="444"/>
                    <a:pt x="1437" y="430"/>
                  </a:cubicBezTo>
                  <a:cubicBezTo>
                    <a:pt x="1435" y="415"/>
                    <a:pt x="1431" y="402"/>
                    <a:pt x="1425" y="391"/>
                  </a:cubicBezTo>
                  <a:cubicBezTo>
                    <a:pt x="1419" y="381"/>
                    <a:pt x="1410" y="373"/>
                    <a:pt x="1400" y="367"/>
                  </a:cubicBezTo>
                  <a:cubicBezTo>
                    <a:pt x="1389" y="361"/>
                    <a:pt x="1375" y="359"/>
                    <a:pt x="1358" y="359"/>
                  </a:cubicBezTo>
                  <a:cubicBezTo>
                    <a:pt x="1276" y="359"/>
                    <a:pt x="1276" y="359"/>
                    <a:pt x="1276" y="359"/>
                  </a:cubicBezTo>
                  <a:cubicBezTo>
                    <a:pt x="1276" y="607"/>
                    <a:pt x="1276" y="607"/>
                    <a:pt x="1276" y="607"/>
                  </a:cubicBezTo>
                  <a:cubicBezTo>
                    <a:pt x="1355" y="607"/>
                    <a:pt x="1355" y="607"/>
                    <a:pt x="1355" y="607"/>
                  </a:cubicBezTo>
                  <a:close/>
                  <a:moveTo>
                    <a:pt x="1236" y="607"/>
                  </a:moveTo>
                  <a:cubicBezTo>
                    <a:pt x="1236" y="359"/>
                    <a:pt x="1236" y="359"/>
                    <a:pt x="1236" y="359"/>
                  </a:cubicBezTo>
                  <a:cubicBezTo>
                    <a:pt x="1186" y="359"/>
                    <a:pt x="1186" y="359"/>
                    <a:pt x="1186" y="359"/>
                  </a:cubicBezTo>
                  <a:cubicBezTo>
                    <a:pt x="1186" y="607"/>
                    <a:pt x="1186" y="607"/>
                    <a:pt x="1186" y="607"/>
                  </a:cubicBezTo>
                  <a:cubicBezTo>
                    <a:pt x="1236" y="607"/>
                    <a:pt x="1236" y="607"/>
                    <a:pt x="1236" y="607"/>
                  </a:cubicBezTo>
                  <a:close/>
                  <a:moveTo>
                    <a:pt x="1161" y="607"/>
                  </a:moveTo>
                  <a:cubicBezTo>
                    <a:pt x="1161" y="566"/>
                    <a:pt x="1161" y="566"/>
                    <a:pt x="1161" y="566"/>
                  </a:cubicBezTo>
                  <a:cubicBezTo>
                    <a:pt x="1072" y="566"/>
                    <a:pt x="1072" y="566"/>
                    <a:pt x="1072" y="566"/>
                  </a:cubicBezTo>
                  <a:cubicBezTo>
                    <a:pt x="1072" y="359"/>
                    <a:pt x="1072" y="359"/>
                    <a:pt x="1072" y="359"/>
                  </a:cubicBezTo>
                  <a:cubicBezTo>
                    <a:pt x="1022" y="359"/>
                    <a:pt x="1022" y="359"/>
                    <a:pt x="1022" y="359"/>
                  </a:cubicBezTo>
                  <a:cubicBezTo>
                    <a:pt x="1022" y="607"/>
                    <a:pt x="1022" y="607"/>
                    <a:pt x="1022" y="607"/>
                  </a:cubicBezTo>
                  <a:cubicBezTo>
                    <a:pt x="1161" y="607"/>
                    <a:pt x="1161" y="607"/>
                    <a:pt x="1161" y="607"/>
                  </a:cubicBezTo>
                  <a:close/>
                  <a:moveTo>
                    <a:pt x="908" y="575"/>
                  </a:moveTo>
                  <a:cubicBezTo>
                    <a:pt x="901" y="575"/>
                    <a:pt x="895" y="573"/>
                    <a:pt x="890" y="570"/>
                  </a:cubicBezTo>
                  <a:cubicBezTo>
                    <a:pt x="886" y="567"/>
                    <a:pt x="882" y="561"/>
                    <a:pt x="880" y="554"/>
                  </a:cubicBezTo>
                  <a:cubicBezTo>
                    <a:pt x="877" y="547"/>
                    <a:pt x="876" y="537"/>
                    <a:pt x="875" y="525"/>
                  </a:cubicBezTo>
                  <a:cubicBezTo>
                    <a:pt x="874" y="514"/>
                    <a:pt x="874" y="500"/>
                    <a:pt x="874" y="483"/>
                  </a:cubicBezTo>
                  <a:cubicBezTo>
                    <a:pt x="874" y="466"/>
                    <a:pt x="874" y="452"/>
                    <a:pt x="875" y="440"/>
                  </a:cubicBezTo>
                  <a:cubicBezTo>
                    <a:pt x="876" y="429"/>
                    <a:pt x="877" y="419"/>
                    <a:pt x="880" y="412"/>
                  </a:cubicBezTo>
                  <a:cubicBezTo>
                    <a:pt x="882" y="404"/>
                    <a:pt x="886" y="399"/>
                    <a:pt x="890" y="396"/>
                  </a:cubicBezTo>
                  <a:cubicBezTo>
                    <a:pt x="895" y="392"/>
                    <a:pt x="901" y="391"/>
                    <a:pt x="908" y="391"/>
                  </a:cubicBezTo>
                  <a:cubicBezTo>
                    <a:pt x="915" y="391"/>
                    <a:pt x="921" y="392"/>
                    <a:pt x="926" y="396"/>
                  </a:cubicBezTo>
                  <a:cubicBezTo>
                    <a:pt x="930" y="399"/>
                    <a:pt x="934" y="404"/>
                    <a:pt x="936" y="412"/>
                  </a:cubicBezTo>
                  <a:cubicBezTo>
                    <a:pt x="939" y="419"/>
                    <a:pt x="940" y="429"/>
                    <a:pt x="941" y="440"/>
                  </a:cubicBezTo>
                  <a:cubicBezTo>
                    <a:pt x="942" y="452"/>
                    <a:pt x="942" y="466"/>
                    <a:pt x="942" y="483"/>
                  </a:cubicBezTo>
                  <a:cubicBezTo>
                    <a:pt x="942" y="500"/>
                    <a:pt x="942" y="514"/>
                    <a:pt x="941" y="525"/>
                  </a:cubicBezTo>
                  <a:cubicBezTo>
                    <a:pt x="940" y="537"/>
                    <a:pt x="939" y="547"/>
                    <a:pt x="936" y="554"/>
                  </a:cubicBezTo>
                  <a:cubicBezTo>
                    <a:pt x="934" y="561"/>
                    <a:pt x="930" y="567"/>
                    <a:pt x="926" y="570"/>
                  </a:cubicBezTo>
                  <a:cubicBezTo>
                    <a:pt x="921" y="573"/>
                    <a:pt x="915" y="575"/>
                    <a:pt x="908" y="575"/>
                  </a:cubicBezTo>
                  <a:close/>
                  <a:moveTo>
                    <a:pt x="908" y="611"/>
                  </a:moveTo>
                  <a:cubicBezTo>
                    <a:pt x="927" y="611"/>
                    <a:pt x="942" y="608"/>
                    <a:pt x="953" y="602"/>
                  </a:cubicBezTo>
                  <a:cubicBezTo>
                    <a:pt x="964" y="596"/>
                    <a:pt x="973" y="587"/>
                    <a:pt x="978" y="576"/>
                  </a:cubicBezTo>
                  <a:cubicBezTo>
                    <a:pt x="984" y="564"/>
                    <a:pt x="988" y="551"/>
                    <a:pt x="990" y="535"/>
                  </a:cubicBezTo>
                  <a:cubicBezTo>
                    <a:pt x="992" y="519"/>
                    <a:pt x="993" y="502"/>
                    <a:pt x="993" y="483"/>
                  </a:cubicBezTo>
                  <a:cubicBezTo>
                    <a:pt x="993" y="464"/>
                    <a:pt x="992" y="447"/>
                    <a:pt x="990" y="431"/>
                  </a:cubicBezTo>
                  <a:cubicBezTo>
                    <a:pt x="988" y="415"/>
                    <a:pt x="984" y="401"/>
                    <a:pt x="978" y="390"/>
                  </a:cubicBezTo>
                  <a:cubicBezTo>
                    <a:pt x="973" y="379"/>
                    <a:pt x="964" y="370"/>
                    <a:pt x="953" y="363"/>
                  </a:cubicBezTo>
                  <a:cubicBezTo>
                    <a:pt x="942" y="357"/>
                    <a:pt x="927" y="354"/>
                    <a:pt x="908" y="354"/>
                  </a:cubicBezTo>
                  <a:cubicBezTo>
                    <a:pt x="889" y="354"/>
                    <a:pt x="874" y="357"/>
                    <a:pt x="863" y="363"/>
                  </a:cubicBezTo>
                  <a:cubicBezTo>
                    <a:pt x="852" y="370"/>
                    <a:pt x="843" y="379"/>
                    <a:pt x="838" y="390"/>
                  </a:cubicBezTo>
                  <a:cubicBezTo>
                    <a:pt x="832" y="401"/>
                    <a:pt x="828" y="415"/>
                    <a:pt x="826" y="431"/>
                  </a:cubicBezTo>
                  <a:cubicBezTo>
                    <a:pt x="824" y="447"/>
                    <a:pt x="823" y="464"/>
                    <a:pt x="823" y="483"/>
                  </a:cubicBezTo>
                  <a:cubicBezTo>
                    <a:pt x="823" y="502"/>
                    <a:pt x="824" y="519"/>
                    <a:pt x="826" y="535"/>
                  </a:cubicBezTo>
                  <a:cubicBezTo>
                    <a:pt x="828" y="551"/>
                    <a:pt x="832" y="564"/>
                    <a:pt x="838" y="576"/>
                  </a:cubicBezTo>
                  <a:cubicBezTo>
                    <a:pt x="843" y="587"/>
                    <a:pt x="852" y="596"/>
                    <a:pt x="863" y="602"/>
                  </a:cubicBezTo>
                  <a:cubicBezTo>
                    <a:pt x="874" y="608"/>
                    <a:pt x="889" y="611"/>
                    <a:pt x="908" y="611"/>
                  </a:cubicBezTo>
                  <a:close/>
                  <a:moveTo>
                    <a:pt x="717" y="611"/>
                  </a:moveTo>
                  <a:cubicBezTo>
                    <a:pt x="744" y="611"/>
                    <a:pt x="766" y="605"/>
                    <a:pt x="781" y="593"/>
                  </a:cubicBezTo>
                  <a:cubicBezTo>
                    <a:pt x="796" y="581"/>
                    <a:pt x="804" y="562"/>
                    <a:pt x="804" y="536"/>
                  </a:cubicBezTo>
                  <a:cubicBezTo>
                    <a:pt x="804" y="528"/>
                    <a:pt x="803" y="521"/>
                    <a:pt x="802" y="515"/>
                  </a:cubicBezTo>
                  <a:cubicBezTo>
                    <a:pt x="800" y="509"/>
                    <a:pt x="798" y="503"/>
                    <a:pt x="794" y="498"/>
                  </a:cubicBezTo>
                  <a:cubicBezTo>
                    <a:pt x="790" y="492"/>
                    <a:pt x="786" y="487"/>
                    <a:pt x="780" y="483"/>
                  </a:cubicBezTo>
                  <a:cubicBezTo>
                    <a:pt x="774" y="478"/>
                    <a:pt x="766" y="474"/>
                    <a:pt x="756" y="470"/>
                  </a:cubicBezTo>
                  <a:cubicBezTo>
                    <a:pt x="718" y="453"/>
                    <a:pt x="718" y="453"/>
                    <a:pt x="718" y="453"/>
                  </a:cubicBezTo>
                  <a:cubicBezTo>
                    <a:pt x="707" y="449"/>
                    <a:pt x="700" y="444"/>
                    <a:pt x="697" y="439"/>
                  </a:cubicBezTo>
                  <a:cubicBezTo>
                    <a:pt x="694" y="434"/>
                    <a:pt x="692" y="427"/>
                    <a:pt x="692" y="419"/>
                  </a:cubicBezTo>
                  <a:cubicBezTo>
                    <a:pt x="692" y="416"/>
                    <a:pt x="692" y="412"/>
                    <a:pt x="693" y="409"/>
                  </a:cubicBezTo>
                  <a:cubicBezTo>
                    <a:pt x="694" y="405"/>
                    <a:pt x="695" y="402"/>
                    <a:pt x="698" y="399"/>
                  </a:cubicBezTo>
                  <a:cubicBezTo>
                    <a:pt x="700" y="397"/>
                    <a:pt x="703" y="395"/>
                    <a:pt x="707" y="393"/>
                  </a:cubicBezTo>
                  <a:cubicBezTo>
                    <a:pt x="710" y="391"/>
                    <a:pt x="715" y="391"/>
                    <a:pt x="720" y="391"/>
                  </a:cubicBezTo>
                  <a:cubicBezTo>
                    <a:pt x="730" y="391"/>
                    <a:pt x="737" y="394"/>
                    <a:pt x="741" y="400"/>
                  </a:cubicBezTo>
                  <a:cubicBezTo>
                    <a:pt x="746" y="407"/>
                    <a:pt x="748" y="416"/>
                    <a:pt x="748" y="427"/>
                  </a:cubicBezTo>
                  <a:cubicBezTo>
                    <a:pt x="796" y="427"/>
                    <a:pt x="796" y="427"/>
                    <a:pt x="796" y="427"/>
                  </a:cubicBezTo>
                  <a:cubicBezTo>
                    <a:pt x="796" y="421"/>
                    <a:pt x="796" y="421"/>
                    <a:pt x="796" y="421"/>
                  </a:cubicBezTo>
                  <a:cubicBezTo>
                    <a:pt x="796" y="409"/>
                    <a:pt x="794" y="399"/>
                    <a:pt x="790" y="390"/>
                  </a:cubicBezTo>
                  <a:cubicBezTo>
                    <a:pt x="786" y="382"/>
                    <a:pt x="781" y="375"/>
                    <a:pt x="774" y="369"/>
                  </a:cubicBezTo>
                  <a:cubicBezTo>
                    <a:pt x="767" y="364"/>
                    <a:pt x="759" y="360"/>
                    <a:pt x="749" y="357"/>
                  </a:cubicBezTo>
                  <a:cubicBezTo>
                    <a:pt x="740" y="355"/>
                    <a:pt x="730" y="354"/>
                    <a:pt x="719" y="354"/>
                  </a:cubicBezTo>
                  <a:cubicBezTo>
                    <a:pt x="695" y="354"/>
                    <a:pt x="676" y="360"/>
                    <a:pt x="662" y="372"/>
                  </a:cubicBezTo>
                  <a:cubicBezTo>
                    <a:pt x="649" y="384"/>
                    <a:pt x="642" y="402"/>
                    <a:pt x="642" y="427"/>
                  </a:cubicBezTo>
                  <a:cubicBezTo>
                    <a:pt x="642" y="437"/>
                    <a:pt x="643" y="446"/>
                    <a:pt x="646" y="454"/>
                  </a:cubicBezTo>
                  <a:cubicBezTo>
                    <a:pt x="648" y="462"/>
                    <a:pt x="652" y="468"/>
                    <a:pt x="658" y="474"/>
                  </a:cubicBezTo>
                  <a:cubicBezTo>
                    <a:pt x="663" y="480"/>
                    <a:pt x="670" y="485"/>
                    <a:pt x="678" y="490"/>
                  </a:cubicBezTo>
                  <a:cubicBezTo>
                    <a:pt x="686" y="494"/>
                    <a:pt x="696" y="498"/>
                    <a:pt x="707" y="502"/>
                  </a:cubicBezTo>
                  <a:cubicBezTo>
                    <a:pt x="715" y="505"/>
                    <a:pt x="722" y="507"/>
                    <a:pt x="728" y="510"/>
                  </a:cubicBezTo>
                  <a:cubicBezTo>
                    <a:pt x="734" y="513"/>
                    <a:pt x="738" y="516"/>
                    <a:pt x="742" y="519"/>
                  </a:cubicBezTo>
                  <a:cubicBezTo>
                    <a:pt x="745" y="522"/>
                    <a:pt x="748" y="526"/>
                    <a:pt x="749" y="530"/>
                  </a:cubicBezTo>
                  <a:cubicBezTo>
                    <a:pt x="751" y="534"/>
                    <a:pt x="751" y="539"/>
                    <a:pt x="751" y="544"/>
                  </a:cubicBezTo>
                  <a:cubicBezTo>
                    <a:pt x="751" y="555"/>
                    <a:pt x="748" y="563"/>
                    <a:pt x="742" y="568"/>
                  </a:cubicBezTo>
                  <a:cubicBezTo>
                    <a:pt x="736" y="573"/>
                    <a:pt x="729" y="575"/>
                    <a:pt x="721" y="575"/>
                  </a:cubicBezTo>
                  <a:cubicBezTo>
                    <a:pt x="715" y="575"/>
                    <a:pt x="710" y="574"/>
                    <a:pt x="705" y="572"/>
                  </a:cubicBezTo>
                  <a:cubicBezTo>
                    <a:pt x="701" y="570"/>
                    <a:pt x="698" y="568"/>
                    <a:pt x="695" y="565"/>
                  </a:cubicBezTo>
                  <a:cubicBezTo>
                    <a:pt x="692" y="561"/>
                    <a:pt x="691" y="557"/>
                    <a:pt x="690" y="553"/>
                  </a:cubicBezTo>
                  <a:cubicBezTo>
                    <a:pt x="689" y="548"/>
                    <a:pt x="688" y="543"/>
                    <a:pt x="688" y="537"/>
                  </a:cubicBezTo>
                  <a:cubicBezTo>
                    <a:pt x="688" y="529"/>
                    <a:pt x="688" y="529"/>
                    <a:pt x="688" y="529"/>
                  </a:cubicBezTo>
                  <a:cubicBezTo>
                    <a:pt x="638" y="529"/>
                    <a:pt x="638" y="529"/>
                    <a:pt x="638" y="529"/>
                  </a:cubicBezTo>
                  <a:cubicBezTo>
                    <a:pt x="638" y="540"/>
                    <a:pt x="638" y="540"/>
                    <a:pt x="638" y="540"/>
                  </a:cubicBezTo>
                  <a:cubicBezTo>
                    <a:pt x="638" y="563"/>
                    <a:pt x="644" y="580"/>
                    <a:pt x="657" y="592"/>
                  </a:cubicBezTo>
                  <a:cubicBezTo>
                    <a:pt x="669" y="605"/>
                    <a:pt x="689" y="611"/>
                    <a:pt x="717" y="611"/>
                  </a:cubicBezTo>
                  <a:close/>
                  <a:moveTo>
                    <a:pt x="2098" y="303"/>
                  </a:moveTo>
                  <a:cubicBezTo>
                    <a:pt x="2098" y="253"/>
                    <a:pt x="2098" y="253"/>
                    <a:pt x="2098" y="253"/>
                  </a:cubicBezTo>
                  <a:cubicBezTo>
                    <a:pt x="1985" y="253"/>
                    <a:pt x="1985" y="253"/>
                    <a:pt x="1985" y="253"/>
                  </a:cubicBezTo>
                  <a:cubicBezTo>
                    <a:pt x="1985" y="172"/>
                    <a:pt x="1985" y="172"/>
                    <a:pt x="1985" y="172"/>
                  </a:cubicBezTo>
                  <a:cubicBezTo>
                    <a:pt x="2087" y="172"/>
                    <a:pt x="2087" y="172"/>
                    <a:pt x="2087" y="172"/>
                  </a:cubicBezTo>
                  <a:cubicBezTo>
                    <a:pt x="2087" y="122"/>
                    <a:pt x="2087" y="122"/>
                    <a:pt x="2087" y="122"/>
                  </a:cubicBezTo>
                  <a:cubicBezTo>
                    <a:pt x="1985" y="122"/>
                    <a:pt x="1985" y="122"/>
                    <a:pt x="1985" y="122"/>
                  </a:cubicBezTo>
                  <a:cubicBezTo>
                    <a:pt x="1985" y="50"/>
                    <a:pt x="1985" y="50"/>
                    <a:pt x="1985" y="50"/>
                  </a:cubicBezTo>
                  <a:cubicBezTo>
                    <a:pt x="2093" y="50"/>
                    <a:pt x="2093" y="50"/>
                    <a:pt x="2093" y="50"/>
                  </a:cubicBezTo>
                  <a:cubicBezTo>
                    <a:pt x="2093" y="0"/>
                    <a:pt x="2093" y="0"/>
                    <a:pt x="2093" y="0"/>
                  </a:cubicBezTo>
                  <a:cubicBezTo>
                    <a:pt x="1924" y="0"/>
                    <a:pt x="1924" y="0"/>
                    <a:pt x="1924" y="0"/>
                  </a:cubicBezTo>
                  <a:cubicBezTo>
                    <a:pt x="1924" y="303"/>
                    <a:pt x="1924" y="303"/>
                    <a:pt x="1924" y="303"/>
                  </a:cubicBezTo>
                  <a:cubicBezTo>
                    <a:pt x="2097" y="303"/>
                    <a:pt x="2097" y="303"/>
                    <a:pt x="2097" y="303"/>
                  </a:cubicBezTo>
                  <a:lnTo>
                    <a:pt x="2098" y="303"/>
                  </a:lnTo>
                  <a:close/>
                  <a:moveTo>
                    <a:pt x="1897" y="303"/>
                  </a:moveTo>
                  <a:cubicBezTo>
                    <a:pt x="1897" y="253"/>
                    <a:pt x="1897" y="253"/>
                    <a:pt x="1897" y="253"/>
                  </a:cubicBezTo>
                  <a:cubicBezTo>
                    <a:pt x="1789" y="253"/>
                    <a:pt x="1789" y="253"/>
                    <a:pt x="1789" y="253"/>
                  </a:cubicBezTo>
                  <a:cubicBezTo>
                    <a:pt x="1789" y="0"/>
                    <a:pt x="1789" y="0"/>
                    <a:pt x="1789" y="0"/>
                  </a:cubicBezTo>
                  <a:cubicBezTo>
                    <a:pt x="1728" y="0"/>
                    <a:pt x="1728" y="0"/>
                    <a:pt x="1728" y="0"/>
                  </a:cubicBezTo>
                  <a:cubicBezTo>
                    <a:pt x="1728" y="303"/>
                    <a:pt x="1728" y="303"/>
                    <a:pt x="1728" y="303"/>
                  </a:cubicBezTo>
                  <a:cubicBezTo>
                    <a:pt x="1897" y="303"/>
                    <a:pt x="1897" y="303"/>
                    <a:pt x="1897" y="303"/>
                  </a:cubicBezTo>
                  <a:close/>
                  <a:moveTo>
                    <a:pt x="1577" y="258"/>
                  </a:moveTo>
                  <a:cubicBezTo>
                    <a:pt x="1553" y="258"/>
                    <a:pt x="1553" y="258"/>
                    <a:pt x="1553" y="258"/>
                  </a:cubicBezTo>
                  <a:cubicBezTo>
                    <a:pt x="1553" y="167"/>
                    <a:pt x="1553" y="167"/>
                    <a:pt x="1553" y="167"/>
                  </a:cubicBezTo>
                  <a:cubicBezTo>
                    <a:pt x="1579" y="167"/>
                    <a:pt x="1579" y="167"/>
                    <a:pt x="1579" y="167"/>
                  </a:cubicBezTo>
                  <a:cubicBezTo>
                    <a:pt x="1586" y="167"/>
                    <a:pt x="1592" y="168"/>
                    <a:pt x="1598" y="169"/>
                  </a:cubicBezTo>
                  <a:cubicBezTo>
                    <a:pt x="1604" y="170"/>
                    <a:pt x="1609" y="173"/>
                    <a:pt x="1613" y="176"/>
                  </a:cubicBezTo>
                  <a:cubicBezTo>
                    <a:pt x="1617" y="180"/>
                    <a:pt x="1620" y="185"/>
                    <a:pt x="1622" y="190"/>
                  </a:cubicBezTo>
                  <a:cubicBezTo>
                    <a:pt x="1625" y="196"/>
                    <a:pt x="1626" y="203"/>
                    <a:pt x="1626" y="212"/>
                  </a:cubicBezTo>
                  <a:cubicBezTo>
                    <a:pt x="1626" y="230"/>
                    <a:pt x="1622" y="242"/>
                    <a:pt x="1612" y="248"/>
                  </a:cubicBezTo>
                  <a:cubicBezTo>
                    <a:pt x="1603" y="255"/>
                    <a:pt x="1592" y="258"/>
                    <a:pt x="1577" y="258"/>
                  </a:cubicBezTo>
                  <a:close/>
                  <a:moveTo>
                    <a:pt x="1570" y="124"/>
                  </a:moveTo>
                  <a:cubicBezTo>
                    <a:pt x="1553" y="124"/>
                    <a:pt x="1553" y="124"/>
                    <a:pt x="1553" y="124"/>
                  </a:cubicBezTo>
                  <a:cubicBezTo>
                    <a:pt x="1553" y="45"/>
                    <a:pt x="1553" y="45"/>
                    <a:pt x="1553" y="45"/>
                  </a:cubicBezTo>
                  <a:cubicBezTo>
                    <a:pt x="1575" y="45"/>
                    <a:pt x="1575" y="45"/>
                    <a:pt x="1575" y="45"/>
                  </a:cubicBezTo>
                  <a:cubicBezTo>
                    <a:pt x="1590" y="45"/>
                    <a:pt x="1602" y="48"/>
                    <a:pt x="1609" y="54"/>
                  </a:cubicBezTo>
                  <a:cubicBezTo>
                    <a:pt x="1616" y="60"/>
                    <a:pt x="1619" y="70"/>
                    <a:pt x="1619" y="85"/>
                  </a:cubicBezTo>
                  <a:cubicBezTo>
                    <a:pt x="1619" y="99"/>
                    <a:pt x="1615" y="109"/>
                    <a:pt x="1608" y="115"/>
                  </a:cubicBezTo>
                  <a:cubicBezTo>
                    <a:pt x="1600" y="121"/>
                    <a:pt x="1587" y="124"/>
                    <a:pt x="1570" y="124"/>
                  </a:cubicBezTo>
                  <a:close/>
                  <a:moveTo>
                    <a:pt x="1595" y="303"/>
                  </a:moveTo>
                  <a:cubicBezTo>
                    <a:pt x="1613" y="303"/>
                    <a:pt x="1628" y="301"/>
                    <a:pt x="1640" y="296"/>
                  </a:cubicBezTo>
                  <a:cubicBezTo>
                    <a:pt x="1652" y="291"/>
                    <a:pt x="1662" y="285"/>
                    <a:pt x="1669" y="276"/>
                  </a:cubicBezTo>
                  <a:cubicBezTo>
                    <a:pt x="1677" y="268"/>
                    <a:pt x="1682" y="259"/>
                    <a:pt x="1685" y="248"/>
                  </a:cubicBezTo>
                  <a:cubicBezTo>
                    <a:pt x="1688" y="238"/>
                    <a:pt x="1690" y="226"/>
                    <a:pt x="1690" y="214"/>
                  </a:cubicBezTo>
                  <a:cubicBezTo>
                    <a:pt x="1690" y="194"/>
                    <a:pt x="1685" y="178"/>
                    <a:pt x="1675" y="166"/>
                  </a:cubicBezTo>
                  <a:cubicBezTo>
                    <a:pt x="1665" y="153"/>
                    <a:pt x="1651" y="146"/>
                    <a:pt x="1635" y="144"/>
                  </a:cubicBezTo>
                  <a:cubicBezTo>
                    <a:pt x="1635" y="143"/>
                    <a:pt x="1635" y="143"/>
                    <a:pt x="1635" y="143"/>
                  </a:cubicBezTo>
                  <a:cubicBezTo>
                    <a:pt x="1650" y="139"/>
                    <a:pt x="1661" y="131"/>
                    <a:pt x="1669" y="119"/>
                  </a:cubicBezTo>
                  <a:cubicBezTo>
                    <a:pt x="1677" y="107"/>
                    <a:pt x="1680" y="93"/>
                    <a:pt x="1680" y="77"/>
                  </a:cubicBezTo>
                  <a:cubicBezTo>
                    <a:pt x="1680" y="63"/>
                    <a:pt x="1678" y="50"/>
                    <a:pt x="1674" y="40"/>
                  </a:cubicBezTo>
                  <a:cubicBezTo>
                    <a:pt x="1670" y="31"/>
                    <a:pt x="1664" y="23"/>
                    <a:pt x="1656" y="17"/>
                  </a:cubicBezTo>
                  <a:cubicBezTo>
                    <a:pt x="1648" y="11"/>
                    <a:pt x="1639" y="7"/>
                    <a:pt x="1629" y="4"/>
                  </a:cubicBezTo>
                  <a:cubicBezTo>
                    <a:pt x="1618" y="1"/>
                    <a:pt x="1607" y="0"/>
                    <a:pt x="1594" y="0"/>
                  </a:cubicBezTo>
                  <a:cubicBezTo>
                    <a:pt x="1492" y="0"/>
                    <a:pt x="1492" y="0"/>
                    <a:pt x="1492" y="0"/>
                  </a:cubicBezTo>
                  <a:cubicBezTo>
                    <a:pt x="1492" y="303"/>
                    <a:pt x="1492" y="303"/>
                    <a:pt x="1492" y="303"/>
                  </a:cubicBezTo>
                  <a:lnTo>
                    <a:pt x="1595" y="303"/>
                  </a:lnTo>
                  <a:close/>
                  <a:moveTo>
                    <a:pt x="1383" y="189"/>
                  </a:moveTo>
                  <a:cubicBezTo>
                    <a:pt x="1323" y="189"/>
                    <a:pt x="1323" y="189"/>
                    <a:pt x="1323" y="189"/>
                  </a:cubicBezTo>
                  <a:cubicBezTo>
                    <a:pt x="1353" y="53"/>
                    <a:pt x="1353" y="53"/>
                    <a:pt x="1353" y="53"/>
                  </a:cubicBezTo>
                  <a:cubicBezTo>
                    <a:pt x="1353" y="53"/>
                    <a:pt x="1353" y="53"/>
                    <a:pt x="1353" y="53"/>
                  </a:cubicBezTo>
                  <a:lnTo>
                    <a:pt x="1383" y="189"/>
                  </a:lnTo>
                  <a:close/>
                  <a:moveTo>
                    <a:pt x="1299" y="303"/>
                  </a:moveTo>
                  <a:cubicBezTo>
                    <a:pt x="1313" y="239"/>
                    <a:pt x="1313" y="239"/>
                    <a:pt x="1313" y="239"/>
                  </a:cubicBezTo>
                  <a:cubicBezTo>
                    <a:pt x="1393" y="239"/>
                    <a:pt x="1393" y="239"/>
                    <a:pt x="1393" y="239"/>
                  </a:cubicBezTo>
                  <a:cubicBezTo>
                    <a:pt x="1407" y="303"/>
                    <a:pt x="1407" y="303"/>
                    <a:pt x="1407" y="303"/>
                  </a:cubicBezTo>
                  <a:cubicBezTo>
                    <a:pt x="1471" y="303"/>
                    <a:pt x="1471" y="303"/>
                    <a:pt x="1471" y="303"/>
                  </a:cubicBezTo>
                  <a:cubicBezTo>
                    <a:pt x="1391" y="0"/>
                    <a:pt x="1391" y="0"/>
                    <a:pt x="1391" y="0"/>
                  </a:cubicBezTo>
                  <a:cubicBezTo>
                    <a:pt x="1315" y="0"/>
                    <a:pt x="1315" y="0"/>
                    <a:pt x="1315" y="0"/>
                  </a:cubicBezTo>
                  <a:cubicBezTo>
                    <a:pt x="1235" y="303"/>
                    <a:pt x="1235" y="303"/>
                    <a:pt x="1235" y="303"/>
                  </a:cubicBezTo>
                  <a:lnTo>
                    <a:pt x="1299" y="303"/>
                  </a:lnTo>
                  <a:close/>
                  <a:moveTo>
                    <a:pt x="1000" y="303"/>
                  </a:moveTo>
                  <a:cubicBezTo>
                    <a:pt x="1000" y="61"/>
                    <a:pt x="1000" y="61"/>
                    <a:pt x="1000" y="61"/>
                  </a:cubicBezTo>
                  <a:cubicBezTo>
                    <a:pt x="1001" y="61"/>
                    <a:pt x="1001" y="61"/>
                    <a:pt x="1001" y="61"/>
                  </a:cubicBezTo>
                  <a:cubicBezTo>
                    <a:pt x="1054" y="303"/>
                    <a:pt x="1054" y="303"/>
                    <a:pt x="1054" y="303"/>
                  </a:cubicBezTo>
                  <a:cubicBezTo>
                    <a:pt x="1102" y="303"/>
                    <a:pt x="1102" y="303"/>
                    <a:pt x="1102" y="303"/>
                  </a:cubicBezTo>
                  <a:cubicBezTo>
                    <a:pt x="1156" y="61"/>
                    <a:pt x="1156" y="61"/>
                    <a:pt x="1156" y="61"/>
                  </a:cubicBezTo>
                  <a:cubicBezTo>
                    <a:pt x="1157" y="61"/>
                    <a:pt x="1157" y="61"/>
                    <a:pt x="1157" y="61"/>
                  </a:cubicBezTo>
                  <a:cubicBezTo>
                    <a:pt x="1157" y="303"/>
                    <a:pt x="1157" y="303"/>
                    <a:pt x="1157" y="303"/>
                  </a:cubicBezTo>
                  <a:cubicBezTo>
                    <a:pt x="1213" y="303"/>
                    <a:pt x="1213" y="303"/>
                    <a:pt x="1213" y="303"/>
                  </a:cubicBezTo>
                  <a:cubicBezTo>
                    <a:pt x="1213" y="0"/>
                    <a:pt x="1213" y="0"/>
                    <a:pt x="1213" y="0"/>
                  </a:cubicBezTo>
                  <a:cubicBezTo>
                    <a:pt x="1122" y="0"/>
                    <a:pt x="1122" y="0"/>
                    <a:pt x="1122" y="0"/>
                  </a:cubicBezTo>
                  <a:cubicBezTo>
                    <a:pt x="1079" y="214"/>
                    <a:pt x="1079" y="214"/>
                    <a:pt x="1079" y="214"/>
                  </a:cubicBezTo>
                  <a:cubicBezTo>
                    <a:pt x="1078" y="214"/>
                    <a:pt x="1078" y="214"/>
                    <a:pt x="1078" y="214"/>
                  </a:cubicBezTo>
                  <a:cubicBezTo>
                    <a:pt x="1035" y="0"/>
                    <a:pt x="1035" y="0"/>
                    <a:pt x="1035" y="0"/>
                  </a:cubicBezTo>
                  <a:cubicBezTo>
                    <a:pt x="944" y="0"/>
                    <a:pt x="944" y="0"/>
                    <a:pt x="944" y="0"/>
                  </a:cubicBezTo>
                  <a:cubicBezTo>
                    <a:pt x="944" y="303"/>
                    <a:pt x="944" y="303"/>
                    <a:pt x="944" y="303"/>
                  </a:cubicBezTo>
                  <a:lnTo>
                    <a:pt x="1000" y="303"/>
                  </a:lnTo>
                  <a:close/>
                  <a:moveTo>
                    <a:pt x="686" y="303"/>
                  </a:moveTo>
                  <a:cubicBezTo>
                    <a:pt x="686" y="61"/>
                    <a:pt x="686" y="61"/>
                    <a:pt x="686" y="61"/>
                  </a:cubicBezTo>
                  <a:cubicBezTo>
                    <a:pt x="687" y="61"/>
                    <a:pt x="687" y="61"/>
                    <a:pt x="687" y="61"/>
                  </a:cubicBezTo>
                  <a:cubicBezTo>
                    <a:pt x="741" y="303"/>
                    <a:pt x="741" y="303"/>
                    <a:pt x="741" y="303"/>
                  </a:cubicBezTo>
                  <a:cubicBezTo>
                    <a:pt x="788" y="303"/>
                    <a:pt x="788" y="303"/>
                    <a:pt x="788" y="303"/>
                  </a:cubicBezTo>
                  <a:cubicBezTo>
                    <a:pt x="842" y="61"/>
                    <a:pt x="842" y="61"/>
                    <a:pt x="842" y="61"/>
                  </a:cubicBezTo>
                  <a:cubicBezTo>
                    <a:pt x="843" y="61"/>
                    <a:pt x="843" y="61"/>
                    <a:pt x="843" y="61"/>
                  </a:cubicBezTo>
                  <a:cubicBezTo>
                    <a:pt x="843" y="303"/>
                    <a:pt x="843" y="303"/>
                    <a:pt x="843" y="303"/>
                  </a:cubicBezTo>
                  <a:cubicBezTo>
                    <a:pt x="899" y="303"/>
                    <a:pt x="899" y="303"/>
                    <a:pt x="899" y="303"/>
                  </a:cubicBezTo>
                  <a:cubicBezTo>
                    <a:pt x="899" y="0"/>
                    <a:pt x="899" y="0"/>
                    <a:pt x="899" y="0"/>
                  </a:cubicBezTo>
                  <a:cubicBezTo>
                    <a:pt x="809" y="0"/>
                    <a:pt x="809" y="0"/>
                    <a:pt x="809" y="0"/>
                  </a:cubicBezTo>
                  <a:cubicBezTo>
                    <a:pt x="765" y="214"/>
                    <a:pt x="765" y="214"/>
                    <a:pt x="765" y="214"/>
                  </a:cubicBezTo>
                  <a:cubicBezTo>
                    <a:pt x="764" y="214"/>
                    <a:pt x="764" y="214"/>
                    <a:pt x="764" y="214"/>
                  </a:cubicBezTo>
                  <a:cubicBezTo>
                    <a:pt x="721" y="0"/>
                    <a:pt x="721" y="0"/>
                    <a:pt x="721" y="0"/>
                  </a:cubicBezTo>
                  <a:cubicBezTo>
                    <a:pt x="630" y="0"/>
                    <a:pt x="630" y="0"/>
                    <a:pt x="630" y="0"/>
                  </a:cubicBezTo>
                  <a:cubicBezTo>
                    <a:pt x="630" y="303"/>
                    <a:pt x="630" y="303"/>
                    <a:pt x="630" y="303"/>
                  </a:cubicBezTo>
                  <a:lnTo>
                    <a:pt x="686" y="303"/>
                  </a:lnTo>
                  <a:close/>
                  <a:moveTo>
                    <a:pt x="519" y="189"/>
                  </a:moveTo>
                  <a:cubicBezTo>
                    <a:pt x="460" y="189"/>
                    <a:pt x="460" y="189"/>
                    <a:pt x="460" y="189"/>
                  </a:cubicBezTo>
                  <a:cubicBezTo>
                    <a:pt x="489" y="53"/>
                    <a:pt x="489" y="53"/>
                    <a:pt x="489" y="53"/>
                  </a:cubicBezTo>
                  <a:cubicBezTo>
                    <a:pt x="490" y="53"/>
                    <a:pt x="490" y="53"/>
                    <a:pt x="490" y="53"/>
                  </a:cubicBezTo>
                  <a:lnTo>
                    <a:pt x="519" y="189"/>
                  </a:lnTo>
                  <a:close/>
                  <a:moveTo>
                    <a:pt x="435" y="303"/>
                  </a:moveTo>
                  <a:cubicBezTo>
                    <a:pt x="449" y="239"/>
                    <a:pt x="449" y="239"/>
                    <a:pt x="449" y="239"/>
                  </a:cubicBezTo>
                  <a:cubicBezTo>
                    <a:pt x="530" y="239"/>
                    <a:pt x="530" y="239"/>
                    <a:pt x="530" y="239"/>
                  </a:cubicBezTo>
                  <a:cubicBezTo>
                    <a:pt x="544" y="303"/>
                    <a:pt x="544" y="303"/>
                    <a:pt x="544" y="303"/>
                  </a:cubicBezTo>
                  <a:cubicBezTo>
                    <a:pt x="608" y="303"/>
                    <a:pt x="608" y="303"/>
                    <a:pt x="608" y="303"/>
                  </a:cubicBezTo>
                  <a:cubicBezTo>
                    <a:pt x="527" y="0"/>
                    <a:pt x="527" y="0"/>
                    <a:pt x="527" y="0"/>
                  </a:cubicBezTo>
                  <a:cubicBezTo>
                    <a:pt x="452" y="0"/>
                    <a:pt x="452" y="0"/>
                    <a:pt x="452" y="0"/>
                  </a:cubicBezTo>
                  <a:cubicBezTo>
                    <a:pt x="372" y="303"/>
                    <a:pt x="372" y="303"/>
                    <a:pt x="372" y="303"/>
                  </a:cubicBezTo>
                  <a:cubicBezTo>
                    <a:pt x="435" y="303"/>
                    <a:pt x="435" y="303"/>
                    <a:pt x="435" y="303"/>
                  </a:cubicBezTo>
                  <a:close/>
                  <a:moveTo>
                    <a:pt x="366" y="303"/>
                  </a:moveTo>
                  <a:cubicBezTo>
                    <a:pt x="366" y="253"/>
                    <a:pt x="366" y="253"/>
                    <a:pt x="366" y="253"/>
                  </a:cubicBezTo>
                  <a:cubicBezTo>
                    <a:pt x="258" y="253"/>
                    <a:pt x="258" y="253"/>
                    <a:pt x="258" y="253"/>
                  </a:cubicBezTo>
                  <a:cubicBezTo>
                    <a:pt x="258" y="0"/>
                    <a:pt x="258" y="0"/>
                    <a:pt x="258" y="0"/>
                  </a:cubicBezTo>
                  <a:cubicBezTo>
                    <a:pt x="197" y="0"/>
                    <a:pt x="197" y="0"/>
                    <a:pt x="197" y="0"/>
                  </a:cubicBezTo>
                  <a:cubicBezTo>
                    <a:pt x="197" y="303"/>
                    <a:pt x="197" y="303"/>
                    <a:pt x="197" y="303"/>
                  </a:cubicBezTo>
                  <a:lnTo>
                    <a:pt x="366" y="303"/>
                  </a:lnTo>
                  <a:close/>
                  <a:moveTo>
                    <a:pt x="61" y="303"/>
                  </a:moveTo>
                  <a:cubicBezTo>
                    <a:pt x="61" y="172"/>
                    <a:pt x="61" y="172"/>
                    <a:pt x="61" y="172"/>
                  </a:cubicBezTo>
                  <a:cubicBezTo>
                    <a:pt x="163" y="172"/>
                    <a:pt x="163" y="172"/>
                    <a:pt x="163" y="172"/>
                  </a:cubicBezTo>
                  <a:cubicBezTo>
                    <a:pt x="163" y="122"/>
                    <a:pt x="163" y="122"/>
                    <a:pt x="163" y="122"/>
                  </a:cubicBezTo>
                  <a:cubicBezTo>
                    <a:pt x="61" y="122"/>
                    <a:pt x="61" y="122"/>
                    <a:pt x="61" y="122"/>
                  </a:cubicBezTo>
                  <a:cubicBezTo>
                    <a:pt x="61" y="50"/>
                    <a:pt x="61" y="50"/>
                    <a:pt x="61" y="50"/>
                  </a:cubicBezTo>
                  <a:cubicBezTo>
                    <a:pt x="170" y="50"/>
                    <a:pt x="170" y="50"/>
                    <a:pt x="170" y="50"/>
                  </a:cubicBezTo>
                  <a:cubicBezTo>
                    <a:pt x="170" y="0"/>
                    <a:pt x="170" y="0"/>
                    <a:pt x="170" y="0"/>
                  </a:cubicBezTo>
                  <a:cubicBezTo>
                    <a:pt x="0" y="0"/>
                    <a:pt x="0" y="0"/>
                    <a:pt x="0" y="0"/>
                  </a:cubicBezTo>
                  <a:cubicBezTo>
                    <a:pt x="0" y="303"/>
                    <a:pt x="0" y="303"/>
                    <a:pt x="0" y="303"/>
                  </a:cubicBezTo>
                  <a:lnTo>
                    <a:pt x="61" y="3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1" name="Rectangle 118">
              <a:extLst>
                <a:ext uri="{FF2B5EF4-FFF2-40B4-BE49-F238E27FC236}">
                  <a16:creationId xmlns="" xmlns:a16="http://schemas.microsoft.com/office/drawing/2014/main" id="{1698205D-56EB-4907-B491-D26DB915F558}"/>
                </a:ext>
              </a:extLst>
            </p:cNvPr>
            <p:cNvSpPr>
              <a:spLocks noChangeArrowheads="1"/>
            </p:cNvSpPr>
            <p:nvPr/>
          </p:nvSpPr>
          <p:spPr bwMode="auto">
            <a:xfrm>
              <a:off x="2139950" y="4141788"/>
              <a:ext cx="160338"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2" name="Freeform 119">
              <a:extLst>
                <a:ext uri="{FF2B5EF4-FFF2-40B4-BE49-F238E27FC236}">
                  <a16:creationId xmlns="" xmlns:a16="http://schemas.microsoft.com/office/drawing/2014/main" id="{360F807B-27FB-4AD1-ADE0-B1A7EBC21897}"/>
                </a:ext>
              </a:extLst>
            </p:cNvPr>
            <p:cNvSpPr>
              <a:spLocks noEditPoints="1"/>
            </p:cNvSpPr>
            <p:nvPr/>
          </p:nvSpPr>
          <p:spPr bwMode="auto">
            <a:xfrm>
              <a:off x="2124075" y="3875088"/>
              <a:ext cx="192088" cy="250825"/>
            </a:xfrm>
            <a:custGeom>
              <a:avLst/>
              <a:gdLst>
                <a:gd name="T0" fmla="*/ 324 w 522"/>
                <a:gd name="T1" fmla="*/ 676 h 684"/>
                <a:gd name="T2" fmla="*/ 315 w 522"/>
                <a:gd name="T3" fmla="*/ 659 h 684"/>
                <a:gd name="T4" fmla="*/ 377 w 522"/>
                <a:gd name="T5" fmla="*/ 522 h 684"/>
                <a:gd name="T6" fmla="*/ 321 w 522"/>
                <a:gd name="T7" fmla="*/ 566 h 684"/>
                <a:gd name="T8" fmla="*/ 325 w 522"/>
                <a:gd name="T9" fmla="*/ 544 h 684"/>
                <a:gd name="T10" fmla="*/ 301 w 522"/>
                <a:gd name="T11" fmla="*/ 524 h 684"/>
                <a:gd name="T12" fmla="*/ 289 w 522"/>
                <a:gd name="T13" fmla="*/ 514 h 684"/>
                <a:gd name="T14" fmla="*/ 262 w 522"/>
                <a:gd name="T15" fmla="*/ 349 h 684"/>
                <a:gd name="T16" fmla="*/ 268 w 522"/>
                <a:gd name="T17" fmla="*/ 464 h 684"/>
                <a:gd name="T18" fmla="*/ 239 w 522"/>
                <a:gd name="T19" fmla="*/ 469 h 684"/>
                <a:gd name="T20" fmla="*/ 224 w 522"/>
                <a:gd name="T21" fmla="*/ 415 h 684"/>
                <a:gd name="T22" fmla="*/ 206 w 522"/>
                <a:gd name="T23" fmla="*/ 486 h 684"/>
                <a:gd name="T24" fmla="*/ 203 w 522"/>
                <a:gd name="T25" fmla="*/ 552 h 684"/>
                <a:gd name="T26" fmla="*/ 163 w 522"/>
                <a:gd name="T27" fmla="*/ 466 h 684"/>
                <a:gd name="T28" fmla="*/ 159 w 522"/>
                <a:gd name="T29" fmla="*/ 520 h 684"/>
                <a:gd name="T30" fmla="*/ 111 w 522"/>
                <a:gd name="T31" fmla="*/ 528 h 684"/>
                <a:gd name="T32" fmla="*/ 167 w 522"/>
                <a:gd name="T33" fmla="*/ 617 h 684"/>
                <a:gd name="T34" fmla="*/ 172 w 522"/>
                <a:gd name="T35" fmla="*/ 672 h 684"/>
                <a:gd name="T36" fmla="*/ 22 w 522"/>
                <a:gd name="T37" fmla="*/ 438 h 684"/>
                <a:gd name="T38" fmla="*/ 4 w 522"/>
                <a:gd name="T39" fmla="*/ 385 h 684"/>
                <a:gd name="T40" fmla="*/ 62 w 522"/>
                <a:gd name="T41" fmla="*/ 423 h 684"/>
                <a:gd name="T42" fmla="*/ 83 w 522"/>
                <a:gd name="T43" fmla="*/ 284 h 684"/>
                <a:gd name="T44" fmla="*/ 150 w 522"/>
                <a:gd name="T45" fmla="*/ 338 h 684"/>
                <a:gd name="T46" fmla="*/ 175 w 522"/>
                <a:gd name="T47" fmla="*/ 237 h 684"/>
                <a:gd name="T48" fmla="*/ 146 w 522"/>
                <a:gd name="T49" fmla="*/ 173 h 684"/>
                <a:gd name="T50" fmla="*/ 158 w 522"/>
                <a:gd name="T51" fmla="*/ 159 h 684"/>
                <a:gd name="T52" fmla="*/ 257 w 522"/>
                <a:gd name="T53" fmla="*/ 230 h 684"/>
                <a:gd name="T54" fmla="*/ 243 w 522"/>
                <a:gd name="T55" fmla="*/ 39 h 684"/>
                <a:gd name="T56" fmla="*/ 275 w 522"/>
                <a:gd name="T57" fmla="*/ 3 h 684"/>
                <a:gd name="T58" fmla="*/ 314 w 522"/>
                <a:gd name="T59" fmla="*/ 164 h 684"/>
                <a:gd name="T60" fmla="*/ 323 w 522"/>
                <a:gd name="T61" fmla="*/ 329 h 684"/>
                <a:gd name="T62" fmla="*/ 367 w 522"/>
                <a:gd name="T63" fmla="*/ 224 h 684"/>
                <a:gd name="T64" fmla="*/ 391 w 522"/>
                <a:gd name="T65" fmla="*/ 218 h 684"/>
                <a:gd name="T66" fmla="*/ 390 w 522"/>
                <a:gd name="T67" fmla="*/ 393 h 684"/>
                <a:gd name="T68" fmla="*/ 403 w 522"/>
                <a:gd name="T69" fmla="*/ 403 h 684"/>
                <a:gd name="T70" fmla="*/ 476 w 522"/>
                <a:gd name="T71" fmla="*/ 302 h 684"/>
                <a:gd name="T72" fmla="*/ 490 w 522"/>
                <a:gd name="T73" fmla="*/ 380 h 684"/>
                <a:gd name="T74" fmla="*/ 455 w 522"/>
                <a:gd name="T75" fmla="*/ 495 h 684"/>
                <a:gd name="T76" fmla="*/ 502 w 522"/>
                <a:gd name="T77" fmla="*/ 443 h 684"/>
                <a:gd name="T78" fmla="*/ 482 w 522"/>
                <a:gd name="T79" fmla="*/ 578 h 684"/>
                <a:gd name="T80" fmla="*/ 272 w 522"/>
                <a:gd name="T81" fmla="*/ 291 h 684"/>
                <a:gd name="T82" fmla="*/ 302 w 522"/>
                <a:gd name="T83" fmla="*/ 295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2" h="684">
                  <a:moveTo>
                    <a:pt x="482" y="578"/>
                  </a:moveTo>
                  <a:cubicBezTo>
                    <a:pt x="443" y="630"/>
                    <a:pt x="389" y="662"/>
                    <a:pt x="324" y="676"/>
                  </a:cubicBezTo>
                  <a:cubicBezTo>
                    <a:pt x="317" y="677"/>
                    <a:pt x="307" y="684"/>
                    <a:pt x="302" y="675"/>
                  </a:cubicBezTo>
                  <a:cubicBezTo>
                    <a:pt x="299" y="668"/>
                    <a:pt x="310" y="664"/>
                    <a:pt x="315" y="659"/>
                  </a:cubicBezTo>
                  <a:cubicBezTo>
                    <a:pt x="351" y="628"/>
                    <a:pt x="369" y="587"/>
                    <a:pt x="377" y="541"/>
                  </a:cubicBezTo>
                  <a:cubicBezTo>
                    <a:pt x="378" y="535"/>
                    <a:pt x="380" y="528"/>
                    <a:pt x="377" y="522"/>
                  </a:cubicBezTo>
                  <a:cubicBezTo>
                    <a:pt x="336" y="561"/>
                    <a:pt x="336" y="561"/>
                    <a:pt x="336" y="561"/>
                  </a:cubicBezTo>
                  <a:cubicBezTo>
                    <a:pt x="332" y="564"/>
                    <a:pt x="327" y="571"/>
                    <a:pt x="321" y="566"/>
                  </a:cubicBezTo>
                  <a:cubicBezTo>
                    <a:pt x="316" y="562"/>
                    <a:pt x="321" y="556"/>
                    <a:pt x="322" y="551"/>
                  </a:cubicBezTo>
                  <a:cubicBezTo>
                    <a:pt x="323" y="548"/>
                    <a:pt x="324" y="546"/>
                    <a:pt x="325" y="544"/>
                  </a:cubicBezTo>
                  <a:cubicBezTo>
                    <a:pt x="329" y="532"/>
                    <a:pt x="336" y="517"/>
                    <a:pt x="326" y="510"/>
                  </a:cubicBezTo>
                  <a:cubicBezTo>
                    <a:pt x="317" y="502"/>
                    <a:pt x="310" y="518"/>
                    <a:pt x="301" y="524"/>
                  </a:cubicBezTo>
                  <a:cubicBezTo>
                    <a:pt x="297" y="527"/>
                    <a:pt x="293" y="533"/>
                    <a:pt x="288" y="530"/>
                  </a:cubicBezTo>
                  <a:cubicBezTo>
                    <a:pt x="281" y="525"/>
                    <a:pt x="287" y="519"/>
                    <a:pt x="289" y="514"/>
                  </a:cubicBezTo>
                  <a:cubicBezTo>
                    <a:pt x="308" y="466"/>
                    <a:pt x="308" y="419"/>
                    <a:pt x="287" y="372"/>
                  </a:cubicBezTo>
                  <a:cubicBezTo>
                    <a:pt x="282" y="361"/>
                    <a:pt x="276" y="344"/>
                    <a:pt x="262" y="349"/>
                  </a:cubicBezTo>
                  <a:cubicBezTo>
                    <a:pt x="250" y="353"/>
                    <a:pt x="256" y="370"/>
                    <a:pt x="259" y="381"/>
                  </a:cubicBezTo>
                  <a:cubicBezTo>
                    <a:pt x="265" y="409"/>
                    <a:pt x="273" y="436"/>
                    <a:pt x="268" y="464"/>
                  </a:cubicBezTo>
                  <a:cubicBezTo>
                    <a:pt x="267" y="472"/>
                    <a:pt x="267" y="482"/>
                    <a:pt x="257" y="484"/>
                  </a:cubicBezTo>
                  <a:cubicBezTo>
                    <a:pt x="247" y="486"/>
                    <a:pt x="243" y="476"/>
                    <a:pt x="239" y="469"/>
                  </a:cubicBezTo>
                  <a:cubicBezTo>
                    <a:pt x="233" y="456"/>
                    <a:pt x="231" y="442"/>
                    <a:pt x="230" y="428"/>
                  </a:cubicBezTo>
                  <a:cubicBezTo>
                    <a:pt x="229" y="423"/>
                    <a:pt x="231" y="416"/>
                    <a:pt x="224" y="415"/>
                  </a:cubicBezTo>
                  <a:cubicBezTo>
                    <a:pt x="217" y="413"/>
                    <a:pt x="213" y="420"/>
                    <a:pt x="211" y="425"/>
                  </a:cubicBezTo>
                  <a:cubicBezTo>
                    <a:pt x="204" y="445"/>
                    <a:pt x="202" y="465"/>
                    <a:pt x="206" y="486"/>
                  </a:cubicBezTo>
                  <a:cubicBezTo>
                    <a:pt x="223" y="574"/>
                    <a:pt x="223" y="574"/>
                    <a:pt x="223" y="574"/>
                  </a:cubicBezTo>
                  <a:cubicBezTo>
                    <a:pt x="208" y="571"/>
                    <a:pt x="206" y="560"/>
                    <a:pt x="203" y="552"/>
                  </a:cubicBezTo>
                  <a:cubicBezTo>
                    <a:pt x="194" y="528"/>
                    <a:pt x="186" y="504"/>
                    <a:pt x="178" y="480"/>
                  </a:cubicBezTo>
                  <a:cubicBezTo>
                    <a:pt x="175" y="474"/>
                    <a:pt x="172" y="464"/>
                    <a:pt x="163" y="466"/>
                  </a:cubicBezTo>
                  <a:cubicBezTo>
                    <a:pt x="154" y="468"/>
                    <a:pt x="156" y="477"/>
                    <a:pt x="156" y="484"/>
                  </a:cubicBezTo>
                  <a:cubicBezTo>
                    <a:pt x="156" y="496"/>
                    <a:pt x="158" y="508"/>
                    <a:pt x="159" y="520"/>
                  </a:cubicBezTo>
                  <a:cubicBezTo>
                    <a:pt x="160" y="533"/>
                    <a:pt x="157" y="538"/>
                    <a:pt x="143" y="532"/>
                  </a:cubicBezTo>
                  <a:cubicBezTo>
                    <a:pt x="133" y="528"/>
                    <a:pt x="119" y="516"/>
                    <a:pt x="111" y="528"/>
                  </a:cubicBezTo>
                  <a:cubicBezTo>
                    <a:pt x="104" y="538"/>
                    <a:pt x="119" y="547"/>
                    <a:pt x="126" y="556"/>
                  </a:cubicBezTo>
                  <a:cubicBezTo>
                    <a:pt x="141" y="575"/>
                    <a:pt x="156" y="595"/>
                    <a:pt x="167" y="617"/>
                  </a:cubicBezTo>
                  <a:cubicBezTo>
                    <a:pt x="179" y="642"/>
                    <a:pt x="195" y="663"/>
                    <a:pt x="228" y="675"/>
                  </a:cubicBezTo>
                  <a:cubicBezTo>
                    <a:pt x="204" y="683"/>
                    <a:pt x="188" y="677"/>
                    <a:pt x="172" y="672"/>
                  </a:cubicBezTo>
                  <a:cubicBezTo>
                    <a:pt x="98" y="647"/>
                    <a:pt x="56" y="593"/>
                    <a:pt x="38" y="518"/>
                  </a:cubicBezTo>
                  <a:cubicBezTo>
                    <a:pt x="32" y="492"/>
                    <a:pt x="28" y="465"/>
                    <a:pt x="22" y="438"/>
                  </a:cubicBezTo>
                  <a:cubicBezTo>
                    <a:pt x="19" y="423"/>
                    <a:pt x="14" y="409"/>
                    <a:pt x="5" y="396"/>
                  </a:cubicBezTo>
                  <a:cubicBezTo>
                    <a:pt x="3" y="392"/>
                    <a:pt x="0" y="388"/>
                    <a:pt x="4" y="385"/>
                  </a:cubicBezTo>
                  <a:cubicBezTo>
                    <a:pt x="7" y="381"/>
                    <a:pt x="11" y="384"/>
                    <a:pt x="14" y="386"/>
                  </a:cubicBezTo>
                  <a:cubicBezTo>
                    <a:pt x="31" y="397"/>
                    <a:pt x="48" y="408"/>
                    <a:pt x="62" y="423"/>
                  </a:cubicBezTo>
                  <a:cubicBezTo>
                    <a:pt x="77" y="439"/>
                    <a:pt x="77" y="439"/>
                    <a:pt x="84" y="417"/>
                  </a:cubicBezTo>
                  <a:cubicBezTo>
                    <a:pt x="103" y="357"/>
                    <a:pt x="103" y="348"/>
                    <a:pt x="83" y="284"/>
                  </a:cubicBezTo>
                  <a:cubicBezTo>
                    <a:pt x="100" y="287"/>
                    <a:pt x="109" y="299"/>
                    <a:pt x="120" y="309"/>
                  </a:cubicBezTo>
                  <a:cubicBezTo>
                    <a:pt x="130" y="319"/>
                    <a:pt x="138" y="341"/>
                    <a:pt x="150" y="338"/>
                  </a:cubicBezTo>
                  <a:cubicBezTo>
                    <a:pt x="165" y="333"/>
                    <a:pt x="161" y="310"/>
                    <a:pt x="164" y="295"/>
                  </a:cubicBezTo>
                  <a:cubicBezTo>
                    <a:pt x="169" y="276"/>
                    <a:pt x="175" y="257"/>
                    <a:pt x="175" y="237"/>
                  </a:cubicBezTo>
                  <a:cubicBezTo>
                    <a:pt x="174" y="214"/>
                    <a:pt x="168" y="195"/>
                    <a:pt x="151" y="179"/>
                  </a:cubicBezTo>
                  <a:cubicBezTo>
                    <a:pt x="149" y="177"/>
                    <a:pt x="147" y="175"/>
                    <a:pt x="146" y="173"/>
                  </a:cubicBezTo>
                  <a:cubicBezTo>
                    <a:pt x="140" y="165"/>
                    <a:pt x="130" y="155"/>
                    <a:pt x="138" y="148"/>
                  </a:cubicBezTo>
                  <a:cubicBezTo>
                    <a:pt x="145" y="141"/>
                    <a:pt x="152" y="154"/>
                    <a:pt x="158" y="159"/>
                  </a:cubicBezTo>
                  <a:cubicBezTo>
                    <a:pt x="186" y="185"/>
                    <a:pt x="219" y="205"/>
                    <a:pt x="244" y="234"/>
                  </a:cubicBezTo>
                  <a:cubicBezTo>
                    <a:pt x="252" y="243"/>
                    <a:pt x="255" y="237"/>
                    <a:pt x="257" y="230"/>
                  </a:cubicBezTo>
                  <a:cubicBezTo>
                    <a:pt x="260" y="211"/>
                    <a:pt x="254" y="194"/>
                    <a:pt x="247" y="177"/>
                  </a:cubicBezTo>
                  <a:cubicBezTo>
                    <a:pt x="227" y="132"/>
                    <a:pt x="226" y="86"/>
                    <a:pt x="243" y="39"/>
                  </a:cubicBezTo>
                  <a:cubicBezTo>
                    <a:pt x="248" y="27"/>
                    <a:pt x="254" y="15"/>
                    <a:pt x="265" y="6"/>
                  </a:cubicBezTo>
                  <a:cubicBezTo>
                    <a:pt x="268" y="4"/>
                    <a:pt x="271" y="0"/>
                    <a:pt x="275" y="3"/>
                  </a:cubicBezTo>
                  <a:cubicBezTo>
                    <a:pt x="279" y="5"/>
                    <a:pt x="278" y="8"/>
                    <a:pt x="277" y="12"/>
                  </a:cubicBezTo>
                  <a:cubicBezTo>
                    <a:pt x="270" y="67"/>
                    <a:pt x="287" y="117"/>
                    <a:pt x="314" y="164"/>
                  </a:cubicBezTo>
                  <a:cubicBezTo>
                    <a:pt x="340" y="210"/>
                    <a:pt x="338" y="257"/>
                    <a:pt x="324" y="305"/>
                  </a:cubicBezTo>
                  <a:cubicBezTo>
                    <a:pt x="321" y="313"/>
                    <a:pt x="315" y="325"/>
                    <a:pt x="323" y="329"/>
                  </a:cubicBezTo>
                  <a:cubicBezTo>
                    <a:pt x="332" y="333"/>
                    <a:pt x="337" y="321"/>
                    <a:pt x="342" y="315"/>
                  </a:cubicBezTo>
                  <a:cubicBezTo>
                    <a:pt x="362" y="288"/>
                    <a:pt x="367" y="256"/>
                    <a:pt x="367" y="224"/>
                  </a:cubicBezTo>
                  <a:cubicBezTo>
                    <a:pt x="367" y="216"/>
                    <a:pt x="364" y="205"/>
                    <a:pt x="372" y="202"/>
                  </a:cubicBezTo>
                  <a:cubicBezTo>
                    <a:pt x="382" y="200"/>
                    <a:pt x="386" y="211"/>
                    <a:pt x="391" y="218"/>
                  </a:cubicBezTo>
                  <a:cubicBezTo>
                    <a:pt x="410" y="250"/>
                    <a:pt x="411" y="286"/>
                    <a:pt x="406" y="321"/>
                  </a:cubicBezTo>
                  <a:cubicBezTo>
                    <a:pt x="403" y="346"/>
                    <a:pt x="398" y="370"/>
                    <a:pt x="390" y="393"/>
                  </a:cubicBezTo>
                  <a:cubicBezTo>
                    <a:pt x="389" y="398"/>
                    <a:pt x="386" y="403"/>
                    <a:pt x="390" y="406"/>
                  </a:cubicBezTo>
                  <a:cubicBezTo>
                    <a:pt x="395" y="410"/>
                    <a:pt x="399" y="405"/>
                    <a:pt x="403" y="403"/>
                  </a:cubicBezTo>
                  <a:cubicBezTo>
                    <a:pt x="435" y="381"/>
                    <a:pt x="463" y="356"/>
                    <a:pt x="469" y="315"/>
                  </a:cubicBezTo>
                  <a:cubicBezTo>
                    <a:pt x="470" y="310"/>
                    <a:pt x="470" y="302"/>
                    <a:pt x="476" y="302"/>
                  </a:cubicBezTo>
                  <a:cubicBezTo>
                    <a:pt x="483" y="301"/>
                    <a:pt x="486" y="308"/>
                    <a:pt x="488" y="314"/>
                  </a:cubicBezTo>
                  <a:cubicBezTo>
                    <a:pt x="498" y="335"/>
                    <a:pt x="496" y="358"/>
                    <a:pt x="490" y="380"/>
                  </a:cubicBezTo>
                  <a:cubicBezTo>
                    <a:pt x="482" y="414"/>
                    <a:pt x="471" y="446"/>
                    <a:pt x="457" y="478"/>
                  </a:cubicBezTo>
                  <a:cubicBezTo>
                    <a:pt x="455" y="483"/>
                    <a:pt x="449" y="490"/>
                    <a:pt x="455" y="495"/>
                  </a:cubicBezTo>
                  <a:cubicBezTo>
                    <a:pt x="461" y="499"/>
                    <a:pt x="466" y="492"/>
                    <a:pt x="470" y="488"/>
                  </a:cubicBezTo>
                  <a:cubicBezTo>
                    <a:pt x="485" y="476"/>
                    <a:pt x="495" y="460"/>
                    <a:pt x="502" y="443"/>
                  </a:cubicBezTo>
                  <a:cubicBezTo>
                    <a:pt x="505" y="439"/>
                    <a:pt x="505" y="432"/>
                    <a:pt x="515" y="430"/>
                  </a:cubicBezTo>
                  <a:cubicBezTo>
                    <a:pt x="522" y="484"/>
                    <a:pt x="513" y="535"/>
                    <a:pt x="482" y="578"/>
                  </a:cubicBezTo>
                  <a:close/>
                  <a:moveTo>
                    <a:pt x="286" y="216"/>
                  </a:moveTo>
                  <a:cubicBezTo>
                    <a:pt x="282" y="241"/>
                    <a:pt x="269" y="265"/>
                    <a:pt x="272" y="291"/>
                  </a:cubicBezTo>
                  <a:cubicBezTo>
                    <a:pt x="273" y="299"/>
                    <a:pt x="275" y="308"/>
                    <a:pt x="285" y="309"/>
                  </a:cubicBezTo>
                  <a:cubicBezTo>
                    <a:pt x="294" y="310"/>
                    <a:pt x="299" y="303"/>
                    <a:pt x="302" y="295"/>
                  </a:cubicBezTo>
                  <a:cubicBezTo>
                    <a:pt x="312" y="266"/>
                    <a:pt x="301" y="241"/>
                    <a:pt x="286" y="216"/>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 name="Freeform 120">
              <a:extLst>
                <a:ext uri="{FF2B5EF4-FFF2-40B4-BE49-F238E27FC236}">
                  <a16:creationId xmlns="" xmlns:a16="http://schemas.microsoft.com/office/drawing/2014/main" id="{A460BEA1-6900-492A-9043-11FEF1E43B36}"/>
                </a:ext>
              </a:extLst>
            </p:cNvPr>
            <p:cNvSpPr>
              <a:spLocks noEditPoints="1"/>
            </p:cNvSpPr>
            <p:nvPr/>
          </p:nvSpPr>
          <p:spPr bwMode="auto">
            <a:xfrm>
              <a:off x="2176463" y="4545013"/>
              <a:ext cx="85725" cy="120650"/>
            </a:xfrm>
            <a:custGeom>
              <a:avLst/>
              <a:gdLst>
                <a:gd name="T0" fmla="*/ 28 w 54"/>
                <a:gd name="T1" fmla="*/ 47 h 76"/>
                <a:gd name="T2" fmla="*/ 15 w 54"/>
                <a:gd name="T3" fmla="*/ 47 h 76"/>
                <a:gd name="T4" fmla="*/ 28 w 54"/>
                <a:gd name="T5" fmla="*/ 21 h 76"/>
                <a:gd name="T6" fmla="*/ 28 w 54"/>
                <a:gd name="T7" fmla="*/ 21 h 76"/>
                <a:gd name="T8" fmla="*/ 28 w 54"/>
                <a:gd name="T9" fmla="*/ 47 h 76"/>
                <a:gd name="T10" fmla="*/ 47 w 54"/>
                <a:gd name="T11" fmla="*/ 76 h 76"/>
                <a:gd name="T12" fmla="*/ 47 w 54"/>
                <a:gd name="T13" fmla="*/ 62 h 76"/>
                <a:gd name="T14" fmla="*/ 54 w 54"/>
                <a:gd name="T15" fmla="*/ 62 h 76"/>
                <a:gd name="T16" fmla="*/ 54 w 54"/>
                <a:gd name="T17" fmla="*/ 47 h 76"/>
                <a:gd name="T18" fmla="*/ 47 w 54"/>
                <a:gd name="T19" fmla="*/ 47 h 76"/>
                <a:gd name="T20" fmla="*/ 47 w 54"/>
                <a:gd name="T21" fmla="*/ 0 h 76"/>
                <a:gd name="T22" fmla="*/ 25 w 54"/>
                <a:gd name="T23" fmla="*/ 0 h 76"/>
                <a:gd name="T24" fmla="*/ 0 w 54"/>
                <a:gd name="T25" fmla="*/ 46 h 76"/>
                <a:gd name="T26" fmla="*/ 0 w 54"/>
                <a:gd name="T27" fmla="*/ 62 h 76"/>
                <a:gd name="T28" fmla="*/ 28 w 54"/>
                <a:gd name="T29" fmla="*/ 62 h 76"/>
                <a:gd name="T30" fmla="*/ 28 w 54"/>
                <a:gd name="T31" fmla="*/ 76 h 76"/>
                <a:gd name="T32" fmla="*/ 47 w 54"/>
                <a:gd name="T33"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76">
                  <a:moveTo>
                    <a:pt x="28" y="47"/>
                  </a:moveTo>
                  <a:lnTo>
                    <a:pt x="15" y="47"/>
                  </a:lnTo>
                  <a:lnTo>
                    <a:pt x="28" y="21"/>
                  </a:lnTo>
                  <a:lnTo>
                    <a:pt x="28" y="21"/>
                  </a:lnTo>
                  <a:lnTo>
                    <a:pt x="28" y="47"/>
                  </a:lnTo>
                  <a:close/>
                  <a:moveTo>
                    <a:pt x="47" y="76"/>
                  </a:moveTo>
                  <a:lnTo>
                    <a:pt x="47" y="62"/>
                  </a:lnTo>
                  <a:lnTo>
                    <a:pt x="54" y="62"/>
                  </a:lnTo>
                  <a:lnTo>
                    <a:pt x="54" y="47"/>
                  </a:lnTo>
                  <a:lnTo>
                    <a:pt x="47" y="47"/>
                  </a:lnTo>
                  <a:lnTo>
                    <a:pt x="47" y="0"/>
                  </a:lnTo>
                  <a:lnTo>
                    <a:pt x="25" y="0"/>
                  </a:lnTo>
                  <a:lnTo>
                    <a:pt x="0" y="46"/>
                  </a:lnTo>
                  <a:lnTo>
                    <a:pt x="0" y="62"/>
                  </a:lnTo>
                  <a:lnTo>
                    <a:pt x="28" y="62"/>
                  </a:lnTo>
                  <a:lnTo>
                    <a:pt x="28" y="76"/>
                  </a:lnTo>
                  <a:lnTo>
                    <a:pt x="47"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4" name="Freeform 121">
              <a:extLst>
                <a:ext uri="{FF2B5EF4-FFF2-40B4-BE49-F238E27FC236}">
                  <a16:creationId xmlns="" xmlns:a16="http://schemas.microsoft.com/office/drawing/2014/main" id="{AFFFE421-653D-42A1-8693-868DFB76681E}"/>
                </a:ext>
              </a:extLst>
            </p:cNvPr>
            <p:cNvSpPr>
              <a:spLocks/>
            </p:cNvSpPr>
            <p:nvPr/>
          </p:nvSpPr>
          <p:spPr bwMode="auto">
            <a:xfrm>
              <a:off x="2106613" y="4945063"/>
              <a:ext cx="587375" cy="293688"/>
            </a:xfrm>
            <a:custGeom>
              <a:avLst/>
              <a:gdLst>
                <a:gd name="T0" fmla="*/ 0 w 370"/>
                <a:gd name="T1" fmla="*/ 0 h 185"/>
                <a:gd name="T2" fmla="*/ 370 w 370"/>
                <a:gd name="T3" fmla="*/ 0 h 185"/>
                <a:gd name="T4" fmla="*/ 182 w 370"/>
                <a:gd name="T5" fmla="*/ 185 h 185"/>
                <a:gd name="T6" fmla="*/ 0 w 370"/>
                <a:gd name="T7" fmla="*/ 0 h 185"/>
              </a:gdLst>
              <a:ahLst/>
              <a:cxnLst>
                <a:cxn ang="0">
                  <a:pos x="T0" y="T1"/>
                </a:cxn>
                <a:cxn ang="0">
                  <a:pos x="T2" y="T3"/>
                </a:cxn>
                <a:cxn ang="0">
                  <a:pos x="T4" y="T5"/>
                </a:cxn>
                <a:cxn ang="0">
                  <a:pos x="T6" y="T7"/>
                </a:cxn>
              </a:cxnLst>
              <a:rect l="0" t="0" r="r" b="b"/>
              <a:pathLst>
                <a:path w="370" h="185">
                  <a:moveTo>
                    <a:pt x="0" y="0"/>
                  </a:moveTo>
                  <a:lnTo>
                    <a:pt x="370" y="0"/>
                  </a:lnTo>
                  <a:lnTo>
                    <a:pt x="182" y="185"/>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5" name="Freeform 122">
              <a:extLst>
                <a:ext uri="{FF2B5EF4-FFF2-40B4-BE49-F238E27FC236}">
                  <a16:creationId xmlns="" xmlns:a16="http://schemas.microsoft.com/office/drawing/2014/main" id="{9F7E46D4-023B-4D87-AE00-1947274DA20D}"/>
                </a:ext>
              </a:extLst>
            </p:cNvPr>
            <p:cNvSpPr>
              <a:spLocks/>
            </p:cNvSpPr>
            <p:nvPr/>
          </p:nvSpPr>
          <p:spPr bwMode="auto">
            <a:xfrm>
              <a:off x="2106613" y="4651375"/>
              <a:ext cx="587375" cy="587375"/>
            </a:xfrm>
            <a:custGeom>
              <a:avLst/>
              <a:gdLst>
                <a:gd name="T0" fmla="*/ 0 w 370"/>
                <a:gd name="T1" fmla="*/ 185 h 370"/>
                <a:gd name="T2" fmla="*/ 185 w 370"/>
                <a:gd name="T3" fmla="*/ 0 h 370"/>
                <a:gd name="T4" fmla="*/ 370 w 370"/>
                <a:gd name="T5" fmla="*/ 185 h 370"/>
                <a:gd name="T6" fmla="*/ 185 w 370"/>
                <a:gd name="T7" fmla="*/ 370 h 370"/>
                <a:gd name="T8" fmla="*/ 0 w 370"/>
                <a:gd name="T9" fmla="*/ 185 h 370"/>
              </a:gdLst>
              <a:ahLst/>
              <a:cxnLst>
                <a:cxn ang="0">
                  <a:pos x="T0" y="T1"/>
                </a:cxn>
                <a:cxn ang="0">
                  <a:pos x="T2" y="T3"/>
                </a:cxn>
                <a:cxn ang="0">
                  <a:pos x="T4" y="T5"/>
                </a:cxn>
                <a:cxn ang="0">
                  <a:pos x="T6" y="T7"/>
                </a:cxn>
                <a:cxn ang="0">
                  <a:pos x="T8" y="T9"/>
                </a:cxn>
              </a:cxnLst>
              <a:rect l="0" t="0" r="r" b="b"/>
              <a:pathLst>
                <a:path w="370" h="370">
                  <a:moveTo>
                    <a:pt x="0" y="185"/>
                  </a:moveTo>
                  <a:lnTo>
                    <a:pt x="185" y="0"/>
                  </a:lnTo>
                  <a:lnTo>
                    <a:pt x="370" y="185"/>
                  </a:lnTo>
                  <a:lnTo>
                    <a:pt x="185" y="370"/>
                  </a:lnTo>
                  <a:lnTo>
                    <a:pt x="0" y="185"/>
                  </a:lnTo>
                  <a:close/>
                </a:path>
              </a:pathLst>
            </a:custGeom>
            <a:noFill/>
            <a:ln w="174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6" name="Freeform 123">
              <a:extLst>
                <a:ext uri="{FF2B5EF4-FFF2-40B4-BE49-F238E27FC236}">
                  <a16:creationId xmlns="" xmlns:a16="http://schemas.microsoft.com/office/drawing/2014/main" id="{6EE62AB6-6D37-4635-A106-56BBA8E610E1}"/>
                </a:ext>
              </a:extLst>
            </p:cNvPr>
            <p:cNvSpPr>
              <a:spLocks noEditPoints="1"/>
            </p:cNvSpPr>
            <p:nvPr/>
          </p:nvSpPr>
          <p:spPr bwMode="auto">
            <a:xfrm>
              <a:off x="2155825" y="4865688"/>
              <a:ext cx="490538" cy="111125"/>
            </a:xfrm>
            <a:custGeom>
              <a:avLst/>
              <a:gdLst>
                <a:gd name="T0" fmla="*/ 1335 w 1338"/>
                <a:gd name="T1" fmla="*/ 160 h 304"/>
                <a:gd name="T2" fmla="*/ 1130 w 1338"/>
                <a:gd name="T3" fmla="*/ 132 h 304"/>
                <a:gd name="T4" fmla="*/ 1071 w 1338"/>
                <a:gd name="T5" fmla="*/ 238 h 304"/>
                <a:gd name="T6" fmla="*/ 1069 w 1338"/>
                <a:gd name="T7" fmla="*/ 179 h 304"/>
                <a:gd name="T8" fmla="*/ 1078 w 1338"/>
                <a:gd name="T9" fmla="*/ 212 h 304"/>
                <a:gd name="T10" fmla="*/ 998 w 1338"/>
                <a:gd name="T11" fmla="*/ 301 h 304"/>
                <a:gd name="T12" fmla="*/ 922 w 1338"/>
                <a:gd name="T13" fmla="*/ 160 h 304"/>
                <a:gd name="T14" fmla="*/ 805 w 1338"/>
                <a:gd name="T15" fmla="*/ 253 h 304"/>
                <a:gd name="T16" fmla="*/ 733 w 1338"/>
                <a:gd name="T17" fmla="*/ 160 h 304"/>
                <a:gd name="T18" fmla="*/ 768 w 1338"/>
                <a:gd name="T19" fmla="*/ 131 h 304"/>
                <a:gd name="T20" fmla="*/ 763 w 1338"/>
                <a:gd name="T21" fmla="*/ 241 h 304"/>
                <a:gd name="T22" fmla="*/ 727 w 1338"/>
                <a:gd name="T23" fmla="*/ 248 h 304"/>
                <a:gd name="T24" fmla="*/ 677 w 1338"/>
                <a:gd name="T25" fmla="*/ 250 h 304"/>
                <a:gd name="T26" fmla="*/ 607 w 1338"/>
                <a:gd name="T27" fmla="*/ 271 h 304"/>
                <a:gd name="T28" fmla="*/ 623 w 1338"/>
                <a:gd name="T29" fmla="*/ 304 h 304"/>
                <a:gd name="T30" fmla="*/ 506 w 1338"/>
                <a:gd name="T31" fmla="*/ 271 h 304"/>
                <a:gd name="T32" fmla="*/ 483 w 1338"/>
                <a:gd name="T33" fmla="*/ 201 h 304"/>
                <a:gd name="T34" fmla="*/ 538 w 1338"/>
                <a:gd name="T35" fmla="*/ 198 h 304"/>
                <a:gd name="T36" fmla="*/ 295 w 1338"/>
                <a:gd name="T37" fmla="*/ 301 h 304"/>
                <a:gd name="T38" fmla="*/ 415 w 1338"/>
                <a:gd name="T39" fmla="*/ 132 h 304"/>
                <a:gd name="T40" fmla="*/ 173 w 1338"/>
                <a:gd name="T41" fmla="*/ 276 h 304"/>
                <a:gd name="T42" fmla="*/ 204 w 1338"/>
                <a:gd name="T43" fmla="*/ 168 h 304"/>
                <a:gd name="T44" fmla="*/ 233 w 1338"/>
                <a:gd name="T45" fmla="*/ 280 h 304"/>
                <a:gd name="T46" fmla="*/ 129 w 1338"/>
                <a:gd name="T47" fmla="*/ 181 h 304"/>
                <a:gd name="T48" fmla="*/ 109 w 1338"/>
                <a:gd name="T49" fmla="*/ 263 h 304"/>
                <a:gd name="T50" fmla="*/ 35 w 1338"/>
                <a:gd name="T51" fmla="*/ 250 h 304"/>
                <a:gd name="T52" fmla="*/ 109 w 1338"/>
                <a:gd name="T53" fmla="*/ 169 h 304"/>
                <a:gd name="T54" fmla="*/ 9 w 1338"/>
                <a:gd name="T55" fmla="*/ 280 h 304"/>
                <a:gd name="T56" fmla="*/ 1101 w 1338"/>
                <a:gd name="T57" fmla="*/ 2 h 304"/>
                <a:gd name="T58" fmla="*/ 1019 w 1338"/>
                <a:gd name="T59" fmla="*/ 2 h 304"/>
                <a:gd name="T60" fmla="*/ 990 w 1338"/>
                <a:gd name="T61" fmla="*/ 47 h 304"/>
                <a:gd name="T62" fmla="*/ 986 w 1338"/>
                <a:gd name="T63" fmla="*/ 30 h 304"/>
                <a:gd name="T64" fmla="*/ 945 w 1338"/>
                <a:gd name="T65" fmla="*/ 41 h 304"/>
                <a:gd name="T66" fmla="*/ 976 w 1338"/>
                <a:gd name="T67" fmla="*/ 90 h 304"/>
                <a:gd name="T68" fmla="*/ 974 w 1338"/>
                <a:gd name="T69" fmla="*/ 104 h 304"/>
                <a:gd name="T70" fmla="*/ 912 w 1338"/>
                <a:gd name="T71" fmla="*/ 79 h 304"/>
                <a:gd name="T72" fmla="*/ 869 w 1338"/>
                <a:gd name="T73" fmla="*/ 2 h 304"/>
                <a:gd name="T74" fmla="*/ 810 w 1338"/>
                <a:gd name="T75" fmla="*/ 70 h 304"/>
                <a:gd name="T76" fmla="*/ 838 w 1338"/>
                <a:gd name="T77" fmla="*/ 52 h 304"/>
                <a:gd name="T78" fmla="*/ 858 w 1338"/>
                <a:gd name="T79" fmla="*/ 52 h 304"/>
                <a:gd name="T80" fmla="*/ 790 w 1338"/>
                <a:gd name="T81" fmla="*/ 74 h 304"/>
                <a:gd name="T82" fmla="*/ 778 w 1338"/>
                <a:gd name="T83" fmla="*/ 42 h 304"/>
                <a:gd name="T84" fmla="*/ 661 w 1338"/>
                <a:gd name="T85" fmla="*/ 32 h 304"/>
                <a:gd name="T86" fmla="*/ 643 w 1338"/>
                <a:gd name="T87" fmla="*/ 2 h 304"/>
                <a:gd name="T88" fmla="*/ 583 w 1338"/>
                <a:gd name="T89" fmla="*/ 82 h 304"/>
                <a:gd name="T90" fmla="*/ 533 w 1338"/>
                <a:gd name="T91" fmla="*/ 19 h 304"/>
                <a:gd name="T92" fmla="*/ 434 w 1338"/>
                <a:gd name="T93" fmla="*/ 32 h 304"/>
                <a:gd name="T94" fmla="*/ 415 w 1338"/>
                <a:gd name="T95" fmla="*/ 2 h 304"/>
                <a:gd name="T96" fmla="*/ 357 w 1338"/>
                <a:gd name="T97" fmla="*/ 24 h 304"/>
                <a:gd name="T98" fmla="*/ 376 w 1338"/>
                <a:gd name="T99" fmla="*/ 88 h 304"/>
                <a:gd name="T100" fmla="*/ 387 w 1338"/>
                <a:gd name="T101" fmla="*/ 4 h 304"/>
                <a:gd name="T102" fmla="*/ 369 w 1338"/>
                <a:gd name="T103" fmla="*/ 104 h 304"/>
                <a:gd name="T104" fmla="*/ 284 w 1338"/>
                <a:gd name="T105" fmla="*/ 103 h 304"/>
                <a:gd name="T106" fmla="*/ 312 w 1338"/>
                <a:gd name="T107" fmla="*/ 5 h 304"/>
                <a:gd name="T108" fmla="*/ 249 w 1338"/>
                <a:gd name="T109" fmla="*/ 58 h 304"/>
                <a:gd name="T110" fmla="*/ 220 w 1338"/>
                <a:gd name="T111" fmla="*/ 15 h 304"/>
                <a:gd name="T112" fmla="*/ 196 w 1338"/>
                <a:gd name="T113" fmla="*/ 7 h 304"/>
                <a:gd name="T114" fmla="*/ 232 w 1338"/>
                <a:gd name="T115" fmla="*/ 77 h 304"/>
                <a:gd name="T116" fmla="*/ 186 w 1338"/>
                <a:gd name="T117" fmla="*/ 7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38" h="304">
                  <a:moveTo>
                    <a:pt x="1338" y="301"/>
                  </a:moveTo>
                  <a:cubicBezTo>
                    <a:pt x="1338" y="273"/>
                    <a:pt x="1338" y="273"/>
                    <a:pt x="1338" y="273"/>
                  </a:cubicBezTo>
                  <a:cubicBezTo>
                    <a:pt x="1275" y="273"/>
                    <a:pt x="1275" y="273"/>
                    <a:pt x="1275" y="273"/>
                  </a:cubicBezTo>
                  <a:cubicBezTo>
                    <a:pt x="1275" y="228"/>
                    <a:pt x="1275" y="228"/>
                    <a:pt x="1275" y="228"/>
                  </a:cubicBezTo>
                  <a:cubicBezTo>
                    <a:pt x="1332" y="228"/>
                    <a:pt x="1332" y="228"/>
                    <a:pt x="1332" y="228"/>
                  </a:cubicBezTo>
                  <a:cubicBezTo>
                    <a:pt x="1332" y="200"/>
                    <a:pt x="1332" y="200"/>
                    <a:pt x="1332" y="200"/>
                  </a:cubicBezTo>
                  <a:cubicBezTo>
                    <a:pt x="1275" y="200"/>
                    <a:pt x="1275" y="200"/>
                    <a:pt x="1275" y="200"/>
                  </a:cubicBezTo>
                  <a:cubicBezTo>
                    <a:pt x="1275" y="160"/>
                    <a:pt x="1275" y="160"/>
                    <a:pt x="1275" y="160"/>
                  </a:cubicBezTo>
                  <a:cubicBezTo>
                    <a:pt x="1335" y="160"/>
                    <a:pt x="1335" y="160"/>
                    <a:pt x="1335" y="160"/>
                  </a:cubicBezTo>
                  <a:cubicBezTo>
                    <a:pt x="1335" y="132"/>
                    <a:pt x="1335" y="132"/>
                    <a:pt x="1335" y="132"/>
                  </a:cubicBezTo>
                  <a:cubicBezTo>
                    <a:pt x="1240" y="132"/>
                    <a:pt x="1240" y="132"/>
                    <a:pt x="1240" y="132"/>
                  </a:cubicBezTo>
                  <a:cubicBezTo>
                    <a:pt x="1240" y="301"/>
                    <a:pt x="1240" y="301"/>
                    <a:pt x="1240" y="301"/>
                  </a:cubicBezTo>
                  <a:lnTo>
                    <a:pt x="1338" y="301"/>
                  </a:lnTo>
                  <a:close/>
                  <a:moveTo>
                    <a:pt x="1225" y="301"/>
                  </a:moveTo>
                  <a:cubicBezTo>
                    <a:pt x="1225" y="273"/>
                    <a:pt x="1225" y="273"/>
                    <a:pt x="1225" y="273"/>
                  </a:cubicBezTo>
                  <a:cubicBezTo>
                    <a:pt x="1164" y="273"/>
                    <a:pt x="1164" y="273"/>
                    <a:pt x="1164" y="273"/>
                  </a:cubicBezTo>
                  <a:cubicBezTo>
                    <a:pt x="1164" y="132"/>
                    <a:pt x="1164" y="132"/>
                    <a:pt x="1164" y="132"/>
                  </a:cubicBezTo>
                  <a:cubicBezTo>
                    <a:pt x="1130" y="132"/>
                    <a:pt x="1130" y="132"/>
                    <a:pt x="1130" y="132"/>
                  </a:cubicBezTo>
                  <a:cubicBezTo>
                    <a:pt x="1130" y="301"/>
                    <a:pt x="1130" y="301"/>
                    <a:pt x="1130" y="301"/>
                  </a:cubicBezTo>
                  <a:lnTo>
                    <a:pt x="1225" y="301"/>
                  </a:lnTo>
                  <a:close/>
                  <a:moveTo>
                    <a:pt x="1046" y="276"/>
                  </a:moveTo>
                  <a:cubicBezTo>
                    <a:pt x="1032" y="276"/>
                    <a:pt x="1032" y="276"/>
                    <a:pt x="1032" y="276"/>
                  </a:cubicBezTo>
                  <a:cubicBezTo>
                    <a:pt x="1032" y="225"/>
                    <a:pt x="1032" y="225"/>
                    <a:pt x="1032" y="225"/>
                  </a:cubicBezTo>
                  <a:cubicBezTo>
                    <a:pt x="1047" y="225"/>
                    <a:pt x="1047" y="225"/>
                    <a:pt x="1047" y="225"/>
                  </a:cubicBezTo>
                  <a:cubicBezTo>
                    <a:pt x="1051" y="225"/>
                    <a:pt x="1054" y="225"/>
                    <a:pt x="1057" y="226"/>
                  </a:cubicBezTo>
                  <a:cubicBezTo>
                    <a:pt x="1061" y="227"/>
                    <a:pt x="1063" y="228"/>
                    <a:pt x="1066" y="230"/>
                  </a:cubicBezTo>
                  <a:cubicBezTo>
                    <a:pt x="1068" y="232"/>
                    <a:pt x="1070" y="235"/>
                    <a:pt x="1071" y="238"/>
                  </a:cubicBezTo>
                  <a:cubicBezTo>
                    <a:pt x="1072" y="241"/>
                    <a:pt x="1073" y="246"/>
                    <a:pt x="1073" y="250"/>
                  </a:cubicBezTo>
                  <a:cubicBezTo>
                    <a:pt x="1073" y="260"/>
                    <a:pt x="1071" y="267"/>
                    <a:pt x="1065" y="271"/>
                  </a:cubicBezTo>
                  <a:cubicBezTo>
                    <a:pt x="1060" y="274"/>
                    <a:pt x="1054" y="276"/>
                    <a:pt x="1046" y="276"/>
                  </a:cubicBezTo>
                  <a:close/>
                  <a:moveTo>
                    <a:pt x="1042" y="201"/>
                  </a:moveTo>
                  <a:cubicBezTo>
                    <a:pt x="1032" y="201"/>
                    <a:pt x="1032" y="201"/>
                    <a:pt x="1032" y="201"/>
                  </a:cubicBezTo>
                  <a:cubicBezTo>
                    <a:pt x="1032" y="157"/>
                    <a:pt x="1032" y="157"/>
                    <a:pt x="1032" y="157"/>
                  </a:cubicBezTo>
                  <a:cubicBezTo>
                    <a:pt x="1045" y="157"/>
                    <a:pt x="1045" y="157"/>
                    <a:pt x="1045" y="157"/>
                  </a:cubicBezTo>
                  <a:cubicBezTo>
                    <a:pt x="1053" y="157"/>
                    <a:pt x="1059" y="158"/>
                    <a:pt x="1063" y="162"/>
                  </a:cubicBezTo>
                  <a:cubicBezTo>
                    <a:pt x="1067" y="165"/>
                    <a:pt x="1069" y="171"/>
                    <a:pt x="1069" y="179"/>
                  </a:cubicBezTo>
                  <a:cubicBezTo>
                    <a:pt x="1069" y="187"/>
                    <a:pt x="1067" y="193"/>
                    <a:pt x="1063" y="196"/>
                  </a:cubicBezTo>
                  <a:cubicBezTo>
                    <a:pt x="1058" y="199"/>
                    <a:pt x="1051" y="201"/>
                    <a:pt x="1042" y="201"/>
                  </a:cubicBezTo>
                  <a:close/>
                  <a:moveTo>
                    <a:pt x="1056" y="301"/>
                  </a:moveTo>
                  <a:cubicBezTo>
                    <a:pt x="1066" y="301"/>
                    <a:pt x="1074" y="300"/>
                    <a:pt x="1081" y="297"/>
                  </a:cubicBezTo>
                  <a:cubicBezTo>
                    <a:pt x="1088" y="295"/>
                    <a:pt x="1093" y="291"/>
                    <a:pt x="1097" y="287"/>
                  </a:cubicBezTo>
                  <a:cubicBezTo>
                    <a:pt x="1101" y="282"/>
                    <a:pt x="1104" y="277"/>
                    <a:pt x="1106" y="271"/>
                  </a:cubicBezTo>
                  <a:cubicBezTo>
                    <a:pt x="1108" y="265"/>
                    <a:pt x="1109" y="258"/>
                    <a:pt x="1109" y="252"/>
                  </a:cubicBezTo>
                  <a:cubicBezTo>
                    <a:pt x="1109" y="240"/>
                    <a:pt x="1106" y="231"/>
                    <a:pt x="1100" y="224"/>
                  </a:cubicBezTo>
                  <a:cubicBezTo>
                    <a:pt x="1095" y="218"/>
                    <a:pt x="1087" y="213"/>
                    <a:pt x="1078" y="212"/>
                  </a:cubicBezTo>
                  <a:cubicBezTo>
                    <a:pt x="1078" y="212"/>
                    <a:pt x="1078" y="212"/>
                    <a:pt x="1078" y="212"/>
                  </a:cubicBezTo>
                  <a:cubicBezTo>
                    <a:pt x="1086" y="209"/>
                    <a:pt x="1093" y="205"/>
                    <a:pt x="1097" y="198"/>
                  </a:cubicBezTo>
                  <a:cubicBezTo>
                    <a:pt x="1101" y="192"/>
                    <a:pt x="1104" y="184"/>
                    <a:pt x="1104" y="175"/>
                  </a:cubicBezTo>
                  <a:cubicBezTo>
                    <a:pt x="1104" y="167"/>
                    <a:pt x="1102" y="160"/>
                    <a:pt x="1100" y="154"/>
                  </a:cubicBezTo>
                  <a:cubicBezTo>
                    <a:pt x="1098" y="149"/>
                    <a:pt x="1094" y="144"/>
                    <a:pt x="1090" y="141"/>
                  </a:cubicBezTo>
                  <a:cubicBezTo>
                    <a:pt x="1086" y="138"/>
                    <a:pt x="1081" y="135"/>
                    <a:pt x="1075" y="134"/>
                  </a:cubicBezTo>
                  <a:cubicBezTo>
                    <a:pt x="1069" y="132"/>
                    <a:pt x="1062" y="132"/>
                    <a:pt x="1055" y="132"/>
                  </a:cubicBezTo>
                  <a:cubicBezTo>
                    <a:pt x="998" y="132"/>
                    <a:pt x="998" y="132"/>
                    <a:pt x="998" y="132"/>
                  </a:cubicBezTo>
                  <a:cubicBezTo>
                    <a:pt x="998" y="301"/>
                    <a:pt x="998" y="301"/>
                    <a:pt x="998" y="301"/>
                  </a:cubicBezTo>
                  <a:cubicBezTo>
                    <a:pt x="1056" y="301"/>
                    <a:pt x="1056" y="301"/>
                    <a:pt x="1056" y="301"/>
                  </a:cubicBezTo>
                  <a:close/>
                  <a:moveTo>
                    <a:pt x="973" y="301"/>
                  </a:moveTo>
                  <a:cubicBezTo>
                    <a:pt x="973" y="132"/>
                    <a:pt x="973" y="132"/>
                    <a:pt x="973" y="132"/>
                  </a:cubicBezTo>
                  <a:cubicBezTo>
                    <a:pt x="938" y="132"/>
                    <a:pt x="938" y="132"/>
                    <a:pt x="938" y="132"/>
                  </a:cubicBezTo>
                  <a:cubicBezTo>
                    <a:pt x="938" y="301"/>
                    <a:pt x="938" y="301"/>
                    <a:pt x="938" y="301"/>
                  </a:cubicBezTo>
                  <a:lnTo>
                    <a:pt x="973" y="301"/>
                  </a:lnTo>
                  <a:close/>
                  <a:moveTo>
                    <a:pt x="885" y="301"/>
                  </a:moveTo>
                  <a:cubicBezTo>
                    <a:pt x="885" y="160"/>
                    <a:pt x="885" y="160"/>
                    <a:pt x="885" y="160"/>
                  </a:cubicBezTo>
                  <a:cubicBezTo>
                    <a:pt x="922" y="160"/>
                    <a:pt x="922" y="160"/>
                    <a:pt x="922" y="160"/>
                  </a:cubicBezTo>
                  <a:cubicBezTo>
                    <a:pt x="922" y="132"/>
                    <a:pt x="922" y="132"/>
                    <a:pt x="922" y="132"/>
                  </a:cubicBezTo>
                  <a:cubicBezTo>
                    <a:pt x="813" y="132"/>
                    <a:pt x="813" y="132"/>
                    <a:pt x="813" y="132"/>
                  </a:cubicBezTo>
                  <a:cubicBezTo>
                    <a:pt x="813" y="160"/>
                    <a:pt x="813" y="160"/>
                    <a:pt x="813" y="160"/>
                  </a:cubicBezTo>
                  <a:cubicBezTo>
                    <a:pt x="851" y="160"/>
                    <a:pt x="851" y="160"/>
                    <a:pt x="851" y="160"/>
                  </a:cubicBezTo>
                  <a:cubicBezTo>
                    <a:pt x="851" y="301"/>
                    <a:pt x="851" y="301"/>
                    <a:pt x="851" y="301"/>
                  </a:cubicBezTo>
                  <a:lnTo>
                    <a:pt x="885" y="301"/>
                  </a:lnTo>
                  <a:close/>
                  <a:moveTo>
                    <a:pt x="746" y="304"/>
                  </a:moveTo>
                  <a:cubicBezTo>
                    <a:pt x="765" y="304"/>
                    <a:pt x="779" y="300"/>
                    <a:pt x="790" y="292"/>
                  </a:cubicBezTo>
                  <a:cubicBezTo>
                    <a:pt x="800" y="284"/>
                    <a:pt x="805" y="271"/>
                    <a:pt x="805" y="253"/>
                  </a:cubicBezTo>
                  <a:cubicBezTo>
                    <a:pt x="805" y="247"/>
                    <a:pt x="805" y="243"/>
                    <a:pt x="804" y="238"/>
                  </a:cubicBezTo>
                  <a:cubicBezTo>
                    <a:pt x="803" y="234"/>
                    <a:pt x="801" y="230"/>
                    <a:pt x="799" y="227"/>
                  </a:cubicBezTo>
                  <a:cubicBezTo>
                    <a:pt x="796" y="223"/>
                    <a:pt x="793" y="220"/>
                    <a:pt x="789" y="217"/>
                  </a:cubicBezTo>
                  <a:cubicBezTo>
                    <a:pt x="785" y="214"/>
                    <a:pt x="780" y="211"/>
                    <a:pt x="773" y="208"/>
                  </a:cubicBezTo>
                  <a:cubicBezTo>
                    <a:pt x="747" y="196"/>
                    <a:pt x="747" y="196"/>
                    <a:pt x="747" y="196"/>
                  </a:cubicBezTo>
                  <a:cubicBezTo>
                    <a:pt x="739" y="193"/>
                    <a:pt x="735" y="190"/>
                    <a:pt x="732" y="186"/>
                  </a:cubicBezTo>
                  <a:cubicBezTo>
                    <a:pt x="730" y="183"/>
                    <a:pt x="729" y="178"/>
                    <a:pt x="729" y="173"/>
                  </a:cubicBezTo>
                  <a:cubicBezTo>
                    <a:pt x="729" y="171"/>
                    <a:pt x="729" y="168"/>
                    <a:pt x="730" y="166"/>
                  </a:cubicBezTo>
                  <a:cubicBezTo>
                    <a:pt x="730" y="164"/>
                    <a:pt x="731" y="161"/>
                    <a:pt x="733" y="160"/>
                  </a:cubicBezTo>
                  <a:cubicBezTo>
                    <a:pt x="734" y="158"/>
                    <a:pt x="737" y="156"/>
                    <a:pt x="739" y="155"/>
                  </a:cubicBezTo>
                  <a:cubicBezTo>
                    <a:pt x="742" y="154"/>
                    <a:pt x="745" y="153"/>
                    <a:pt x="749" y="153"/>
                  </a:cubicBezTo>
                  <a:cubicBezTo>
                    <a:pt x="755" y="153"/>
                    <a:pt x="760" y="156"/>
                    <a:pt x="763" y="160"/>
                  </a:cubicBezTo>
                  <a:cubicBezTo>
                    <a:pt x="766" y="164"/>
                    <a:pt x="767" y="171"/>
                    <a:pt x="767" y="179"/>
                  </a:cubicBezTo>
                  <a:cubicBezTo>
                    <a:pt x="800" y="179"/>
                    <a:pt x="800" y="179"/>
                    <a:pt x="800" y="179"/>
                  </a:cubicBezTo>
                  <a:cubicBezTo>
                    <a:pt x="800" y="174"/>
                    <a:pt x="800" y="174"/>
                    <a:pt x="800" y="174"/>
                  </a:cubicBezTo>
                  <a:cubicBezTo>
                    <a:pt x="800" y="166"/>
                    <a:pt x="799" y="159"/>
                    <a:pt x="796" y="153"/>
                  </a:cubicBezTo>
                  <a:cubicBezTo>
                    <a:pt x="793" y="147"/>
                    <a:pt x="790" y="143"/>
                    <a:pt x="785" y="139"/>
                  </a:cubicBezTo>
                  <a:cubicBezTo>
                    <a:pt x="780" y="135"/>
                    <a:pt x="775" y="132"/>
                    <a:pt x="768" y="131"/>
                  </a:cubicBezTo>
                  <a:cubicBezTo>
                    <a:pt x="762" y="129"/>
                    <a:pt x="755" y="128"/>
                    <a:pt x="747" y="128"/>
                  </a:cubicBezTo>
                  <a:cubicBezTo>
                    <a:pt x="731" y="128"/>
                    <a:pt x="718" y="132"/>
                    <a:pt x="709" y="141"/>
                  </a:cubicBezTo>
                  <a:cubicBezTo>
                    <a:pt x="700" y="149"/>
                    <a:pt x="695" y="161"/>
                    <a:pt x="695" y="178"/>
                  </a:cubicBezTo>
                  <a:cubicBezTo>
                    <a:pt x="695" y="185"/>
                    <a:pt x="696" y="191"/>
                    <a:pt x="697" y="197"/>
                  </a:cubicBezTo>
                  <a:cubicBezTo>
                    <a:pt x="699" y="202"/>
                    <a:pt x="702" y="207"/>
                    <a:pt x="706" y="211"/>
                  </a:cubicBezTo>
                  <a:cubicBezTo>
                    <a:pt x="709" y="215"/>
                    <a:pt x="714" y="218"/>
                    <a:pt x="720" y="221"/>
                  </a:cubicBezTo>
                  <a:cubicBezTo>
                    <a:pt x="725" y="224"/>
                    <a:pt x="732" y="227"/>
                    <a:pt x="739" y="230"/>
                  </a:cubicBezTo>
                  <a:cubicBezTo>
                    <a:pt x="745" y="231"/>
                    <a:pt x="750" y="233"/>
                    <a:pt x="754" y="235"/>
                  </a:cubicBezTo>
                  <a:cubicBezTo>
                    <a:pt x="758" y="237"/>
                    <a:pt x="761" y="239"/>
                    <a:pt x="763" y="241"/>
                  </a:cubicBezTo>
                  <a:cubicBezTo>
                    <a:pt x="765" y="243"/>
                    <a:pt x="767" y="246"/>
                    <a:pt x="768" y="249"/>
                  </a:cubicBezTo>
                  <a:cubicBezTo>
                    <a:pt x="769" y="251"/>
                    <a:pt x="770" y="255"/>
                    <a:pt x="770" y="259"/>
                  </a:cubicBezTo>
                  <a:cubicBezTo>
                    <a:pt x="770" y="266"/>
                    <a:pt x="768" y="271"/>
                    <a:pt x="763" y="274"/>
                  </a:cubicBezTo>
                  <a:cubicBezTo>
                    <a:pt x="759" y="278"/>
                    <a:pt x="755" y="279"/>
                    <a:pt x="749" y="279"/>
                  </a:cubicBezTo>
                  <a:cubicBezTo>
                    <a:pt x="745" y="279"/>
                    <a:pt x="741" y="279"/>
                    <a:pt x="738" y="278"/>
                  </a:cubicBezTo>
                  <a:cubicBezTo>
                    <a:pt x="735" y="276"/>
                    <a:pt x="733" y="275"/>
                    <a:pt x="731" y="272"/>
                  </a:cubicBezTo>
                  <a:cubicBezTo>
                    <a:pt x="729" y="270"/>
                    <a:pt x="728" y="267"/>
                    <a:pt x="728" y="264"/>
                  </a:cubicBezTo>
                  <a:cubicBezTo>
                    <a:pt x="727" y="261"/>
                    <a:pt x="727" y="257"/>
                    <a:pt x="727" y="253"/>
                  </a:cubicBezTo>
                  <a:cubicBezTo>
                    <a:pt x="727" y="248"/>
                    <a:pt x="727" y="248"/>
                    <a:pt x="727" y="248"/>
                  </a:cubicBezTo>
                  <a:cubicBezTo>
                    <a:pt x="692" y="248"/>
                    <a:pt x="692" y="248"/>
                    <a:pt x="692" y="248"/>
                  </a:cubicBezTo>
                  <a:cubicBezTo>
                    <a:pt x="692" y="255"/>
                    <a:pt x="692" y="255"/>
                    <a:pt x="692" y="255"/>
                  </a:cubicBezTo>
                  <a:cubicBezTo>
                    <a:pt x="692" y="271"/>
                    <a:pt x="697" y="283"/>
                    <a:pt x="705" y="291"/>
                  </a:cubicBezTo>
                  <a:cubicBezTo>
                    <a:pt x="713" y="300"/>
                    <a:pt x="727" y="304"/>
                    <a:pt x="746" y="304"/>
                  </a:cubicBezTo>
                  <a:close/>
                  <a:moveTo>
                    <a:pt x="623" y="304"/>
                  </a:moveTo>
                  <a:cubicBezTo>
                    <a:pt x="630" y="304"/>
                    <a:pt x="637" y="303"/>
                    <a:pt x="643" y="302"/>
                  </a:cubicBezTo>
                  <a:cubicBezTo>
                    <a:pt x="650" y="300"/>
                    <a:pt x="656" y="298"/>
                    <a:pt x="661" y="294"/>
                  </a:cubicBezTo>
                  <a:cubicBezTo>
                    <a:pt x="666" y="289"/>
                    <a:pt x="670" y="284"/>
                    <a:pt x="673" y="277"/>
                  </a:cubicBezTo>
                  <a:cubicBezTo>
                    <a:pt x="676" y="270"/>
                    <a:pt x="677" y="261"/>
                    <a:pt x="677" y="250"/>
                  </a:cubicBezTo>
                  <a:cubicBezTo>
                    <a:pt x="677" y="132"/>
                    <a:pt x="677" y="132"/>
                    <a:pt x="677" y="132"/>
                  </a:cubicBezTo>
                  <a:cubicBezTo>
                    <a:pt x="643" y="132"/>
                    <a:pt x="643" y="132"/>
                    <a:pt x="643" y="132"/>
                  </a:cubicBezTo>
                  <a:cubicBezTo>
                    <a:pt x="643" y="250"/>
                    <a:pt x="643" y="250"/>
                    <a:pt x="643" y="250"/>
                  </a:cubicBezTo>
                  <a:cubicBezTo>
                    <a:pt x="643" y="254"/>
                    <a:pt x="643" y="258"/>
                    <a:pt x="642" y="262"/>
                  </a:cubicBezTo>
                  <a:cubicBezTo>
                    <a:pt x="642" y="265"/>
                    <a:pt x="641" y="268"/>
                    <a:pt x="639" y="271"/>
                  </a:cubicBezTo>
                  <a:cubicBezTo>
                    <a:pt x="638" y="274"/>
                    <a:pt x="636" y="276"/>
                    <a:pt x="633" y="277"/>
                  </a:cubicBezTo>
                  <a:cubicBezTo>
                    <a:pt x="631" y="279"/>
                    <a:pt x="627" y="280"/>
                    <a:pt x="623" y="280"/>
                  </a:cubicBezTo>
                  <a:cubicBezTo>
                    <a:pt x="619" y="280"/>
                    <a:pt x="616" y="279"/>
                    <a:pt x="613" y="277"/>
                  </a:cubicBezTo>
                  <a:cubicBezTo>
                    <a:pt x="611" y="276"/>
                    <a:pt x="609" y="274"/>
                    <a:pt x="607" y="271"/>
                  </a:cubicBezTo>
                  <a:cubicBezTo>
                    <a:pt x="606" y="268"/>
                    <a:pt x="605" y="265"/>
                    <a:pt x="604" y="262"/>
                  </a:cubicBezTo>
                  <a:cubicBezTo>
                    <a:pt x="604" y="258"/>
                    <a:pt x="603" y="254"/>
                    <a:pt x="603" y="250"/>
                  </a:cubicBezTo>
                  <a:cubicBezTo>
                    <a:pt x="603" y="132"/>
                    <a:pt x="603" y="132"/>
                    <a:pt x="603" y="132"/>
                  </a:cubicBezTo>
                  <a:cubicBezTo>
                    <a:pt x="569" y="132"/>
                    <a:pt x="569" y="132"/>
                    <a:pt x="569" y="132"/>
                  </a:cubicBezTo>
                  <a:cubicBezTo>
                    <a:pt x="569" y="250"/>
                    <a:pt x="569" y="250"/>
                    <a:pt x="569" y="250"/>
                  </a:cubicBezTo>
                  <a:cubicBezTo>
                    <a:pt x="569" y="261"/>
                    <a:pt x="571" y="271"/>
                    <a:pt x="574" y="278"/>
                  </a:cubicBezTo>
                  <a:cubicBezTo>
                    <a:pt x="577" y="285"/>
                    <a:pt x="581" y="290"/>
                    <a:pt x="586" y="294"/>
                  </a:cubicBezTo>
                  <a:cubicBezTo>
                    <a:pt x="591" y="298"/>
                    <a:pt x="597" y="301"/>
                    <a:pt x="603" y="302"/>
                  </a:cubicBezTo>
                  <a:cubicBezTo>
                    <a:pt x="610" y="303"/>
                    <a:pt x="616" y="304"/>
                    <a:pt x="623" y="304"/>
                  </a:cubicBezTo>
                  <a:close/>
                  <a:moveTo>
                    <a:pt x="487" y="276"/>
                  </a:moveTo>
                  <a:cubicBezTo>
                    <a:pt x="473" y="276"/>
                    <a:pt x="473" y="276"/>
                    <a:pt x="473" y="276"/>
                  </a:cubicBezTo>
                  <a:cubicBezTo>
                    <a:pt x="473" y="225"/>
                    <a:pt x="473" y="225"/>
                    <a:pt x="473" y="225"/>
                  </a:cubicBezTo>
                  <a:cubicBezTo>
                    <a:pt x="488" y="225"/>
                    <a:pt x="488" y="225"/>
                    <a:pt x="488" y="225"/>
                  </a:cubicBezTo>
                  <a:cubicBezTo>
                    <a:pt x="492" y="225"/>
                    <a:pt x="495" y="225"/>
                    <a:pt x="498" y="226"/>
                  </a:cubicBezTo>
                  <a:cubicBezTo>
                    <a:pt x="502" y="227"/>
                    <a:pt x="504" y="228"/>
                    <a:pt x="507" y="230"/>
                  </a:cubicBezTo>
                  <a:cubicBezTo>
                    <a:pt x="509" y="232"/>
                    <a:pt x="511" y="235"/>
                    <a:pt x="512" y="238"/>
                  </a:cubicBezTo>
                  <a:cubicBezTo>
                    <a:pt x="513" y="241"/>
                    <a:pt x="514" y="246"/>
                    <a:pt x="514" y="250"/>
                  </a:cubicBezTo>
                  <a:cubicBezTo>
                    <a:pt x="514" y="260"/>
                    <a:pt x="512" y="267"/>
                    <a:pt x="506" y="271"/>
                  </a:cubicBezTo>
                  <a:cubicBezTo>
                    <a:pt x="501" y="274"/>
                    <a:pt x="495" y="276"/>
                    <a:pt x="487" y="276"/>
                  </a:cubicBezTo>
                  <a:close/>
                  <a:moveTo>
                    <a:pt x="483" y="201"/>
                  </a:moveTo>
                  <a:cubicBezTo>
                    <a:pt x="473" y="201"/>
                    <a:pt x="473" y="201"/>
                    <a:pt x="473" y="201"/>
                  </a:cubicBezTo>
                  <a:cubicBezTo>
                    <a:pt x="473" y="157"/>
                    <a:pt x="473" y="157"/>
                    <a:pt x="473" y="157"/>
                  </a:cubicBezTo>
                  <a:cubicBezTo>
                    <a:pt x="486" y="157"/>
                    <a:pt x="486" y="157"/>
                    <a:pt x="486" y="157"/>
                  </a:cubicBezTo>
                  <a:cubicBezTo>
                    <a:pt x="494" y="157"/>
                    <a:pt x="500" y="158"/>
                    <a:pt x="504" y="162"/>
                  </a:cubicBezTo>
                  <a:cubicBezTo>
                    <a:pt x="508" y="165"/>
                    <a:pt x="510" y="171"/>
                    <a:pt x="510" y="179"/>
                  </a:cubicBezTo>
                  <a:cubicBezTo>
                    <a:pt x="510" y="187"/>
                    <a:pt x="508" y="193"/>
                    <a:pt x="504" y="196"/>
                  </a:cubicBezTo>
                  <a:cubicBezTo>
                    <a:pt x="499" y="199"/>
                    <a:pt x="492" y="201"/>
                    <a:pt x="483" y="201"/>
                  </a:cubicBezTo>
                  <a:close/>
                  <a:moveTo>
                    <a:pt x="497" y="301"/>
                  </a:moveTo>
                  <a:cubicBezTo>
                    <a:pt x="507" y="301"/>
                    <a:pt x="515" y="300"/>
                    <a:pt x="522" y="297"/>
                  </a:cubicBezTo>
                  <a:cubicBezTo>
                    <a:pt x="529" y="295"/>
                    <a:pt x="534" y="291"/>
                    <a:pt x="538" y="287"/>
                  </a:cubicBezTo>
                  <a:cubicBezTo>
                    <a:pt x="542" y="282"/>
                    <a:pt x="545" y="277"/>
                    <a:pt x="547" y="271"/>
                  </a:cubicBezTo>
                  <a:cubicBezTo>
                    <a:pt x="549" y="265"/>
                    <a:pt x="550" y="258"/>
                    <a:pt x="550" y="252"/>
                  </a:cubicBezTo>
                  <a:cubicBezTo>
                    <a:pt x="550" y="240"/>
                    <a:pt x="547" y="231"/>
                    <a:pt x="541" y="224"/>
                  </a:cubicBezTo>
                  <a:cubicBezTo>
                    <a:pt x="536" y="218"/>
                    <a:pt x="528" y="213"/>
                    <a:pt x="519" y="212"/>
                  </a:cubicBezTo>
                  <a:cubicBezTo>
                    <a:pt x="519" y="212"/>
                    <a:pt x="519" y="212"/>
                    <a:pt x="519" y="212"/>
                  </a:cubicBezTo>
                  <a:cubicBezTo>
                    <a:pt x="527" y="209"/>
                    <a:pt x="534" y="205"/>
                    <a:pt x="538" y="198"/>
                  </a:cubicBezTo>
                  <a:cubicBezTo>
                    <a:pt x="542" y="192"/>
                    <a:pt x="545" y="184"/>
                    <a:pt x="545" y="175"/>
                  </a:cubicBezTo>
                  <a:cubicBezTo>
                    <a:pt x="545" y="167"/>
                    <a:pt x="543" y="160"/>
                    <a:pt x="541" y="154"/>
                  </a:cubicBezTo>
                  <a:cubicBezTo>
                    <a:pt x="539" y="149"/>
                    <a:pt x="535" y="144"/>
                    <a:pt x="531" y="141"/>
                  </a:cubicBezTo>
                  <a:cubicBezTo>
                    <a:pt x="527" y="138"/>
                    <a:pt x="522" y="135"/>
                    <a:pt x="516" y="134"/>
                  </a:cubicBezTo>
                  <a:cubicBezTo>
                    <a:pt x="510" y="132"/>
                    <a:pt x="503" y="132"/>
                    <a:pt x="496" y="132"/>
                  </a:cubicBezTo>
                  <a:cubicBezTo>
                    <a:pt x="439" y="132"/>
                    <a:pt x="439" y="132"/>
                    <a:pt x="439" y="132"/>
                  </a:cubicBezTo>
                  <a:cubicBezTo>
                    <a:pt x="439" y="301"/>
                    <a:pt x="439" y="301"/>
                    <a:pt x="439" y="301"/>
                  </a:cubicBezTo>
                  <a:cubicBezTo>
                    <a:pt x="497" y="301"/>
                    <a:pt x="497" y="301"/>
                    <a:pt x="497" y="301"/>
                  </a:cubicBezTo>
                  <a:close/>
                  <a:moveTo>
                    <a:pt x="295" y="301"/>
                  </a:moveTo>
                  <a:cubicBezTo>
                    <a:pt x="295" y="166"/>
                    <a:pt x="295" y="166"/>
                    <a:pt x="295" y="166"/>
                  </a:cubicBezTo>
                  <a:cubicBezTo>
                    <a:pt x="296" y="166"/>
                    <a:pt x="296" y="166"/>
                    <a:pt x="296" y="166"/>
                  </a:cubicBezTo>
                  <a:cubicBezTo>
                    <a:pt x="326" y="301"/>
                    <a:pt x="326" y="301"/>
                    <a:pt x="326" y="301"/>
                  </a:cubicBezTo>
                  <a:cubicBezTo>
                    <a:pt x="352" y="301"/>
                    <a:pt x="352" y="301"/>
                    <a:pt x="352" y="301"/>
                  </a:cubicBezTo>
                  <a:cubicBezTo>
                    <a:pt x="383" y="166"/>
                    <a:pt x="383" y="166"/>
                    <a:pt x="383" y="166"/>
                  </a:cubicBezTo>
                  <a:cubicBezTo>
                    <a:pt x="383" y="166"/>
                    <a:pt x="383" y="166"/>
                    <a:pt x="383" y="166"/>
                  </a:cubicBezTo>
                  <a:cubicBezTo>
                    <a:pt x="383" y="301"/>
                    <a:pt x="383" y="301"/>
                    <a:pt x="383" y="301"/>
                  </a:cubicBezTo>
                  <a:cubicBezTo>
                    <a:pt x="415" y="301"/>
                    <a:pt x="415" y="301"/>
                    <a:pt x="415" y="301"/>
                  </a:cubicBezTo>
                  <a:cubicBezTo>
                    <a:pt x="415" y="132"/>
                    <a:pt x="415" y="132"/>
                    <a:pt x="415" y="132"/>
                  </a:cubicBezTo>
                  <a:cubicBezTo>
                    <a:pt x="364" y="132"/>
                    <a:pt x="364" y="132"/>
                    <a:pt x="364" y="132"/>
                  </a:cubicBezTo>
                  <a:cubicBezTo>
                    <a:pt x="339" y="251"/>
                    <a:pt x="339" y="251"/>
                    <a:pt x="339" y="251"/>
                  </a:cubicBezTo>
                  <a:cubicBezTo>
                    <a:pt x="339" y="251"/>
                    <a:pt x="339" y="251"/>
                    <a:pt x="339" y="251"/>
                  </a:cubicBezTo>
                  <a:cubicBezTo>
                    <a:pt x="315" y="132"/>
                    <a:pt x="315" y="132"/>
                    <a:pt x="315" y="132"/>
                  </a:cubicBezTo>
                  <a:cubicBezTo>
                    <a:pt x="264" y="132"/>
                    <a:pt x="264" y="132"/>
                    <a:pt x="264" y="132"/>
                  </a:cubicBezTo>
                  <a:cubicBezTo>
                    <a:pt x="264" y="301"/>
                    <a:pt x="264" y="301"/>
                    <a:pt x="264" y="301"/>
                  </a:cubicBezTo>
                  <a:cubicBezTo>
                    <a:pt x="295" y="301"/>
                    <a:pt x="295" y="301"/>
                    <a:pt x="295" y="301"/>
                  </a:cubicBezTo>
                  <a:close/>
                  <a:moveTo>
                    <a:pt x="185" y="279"/>
                  </a:moveTo>
                  <a:cubicBezTo>
                    <a:pt x="180" y="279"/>
                    <a:pt x="176" y="278"/>
                    <a:pt x="173" y="276"/>
                  </a:cubicBezTo>
                  <a:cubicBezTo>
                    <a:pt x="170" y="274"/>
                    <a:pt x="167" y="270"/>
                    <a:pt x="166" y="265"/>
                  </a:cubicBezTo>
                  <a:cubicBezTo>
                    <a:pt x="164" y="260"/>
                    <a:pt x="163" y="254"/>
                    <a:pt x="162" y="246"/>
                  </a:cubicBezTo>
                  <a:cubicBezTo>
                    <a:pt x="162" y="216"/>
                    <a:pt x="162" y="216"/>
                    <a:pt x="162" y="216"/>
                  </a:cubicBezTo>
                  <a:cubicBezTo>
                    <a:pt x="162" y="187"/>
                    <a:pt x="162" y="187"/>
                    <a:pt x="162" y="187"/>
                  </a:cubicBezTo>
                  <a:cubicBezTo>
                    <a:pt x="163" y="180"/>
                    <a:pt x="164" y="173"/>
                    <a:pt x="166" y="168"/>
                  </a:cubicBezTo>
                  <a:cubicBezTo>
                    <a:pt x="167" y="163"/>
                    <a:pt x="170" y="159"/>
                    <a:pt x="173" y="157"/>
                  </a:cubicBezTo>
                  <a:cubicBezTo>
                    <a:pt x="176" y="155"/>
                    <a:pt x="180" y="153"/>
                    <a:pt x="185" y="153"/>
                  </a:cubicBezTo>
                  <a:cubicBezTo>
                    <a:pt x="190" y="153"/>
                    <a:pt x="194" y="155"/>
                    <a:pt x="197" y="157"/>
                  </a:cubicBezTo>
                  <a:cubicBezTo>
                    <a:pt x="200" y="159"/>
                    <a:pt x="203" y="163"/>
                    <a:pt x="204" y="168"/>
                  </a:cubicBezTo>
                  <a:cubicBezTo>
                    <a:pt x="206" y="173"/>
                    <a:pt x="207" y="180"/>
                    <a:pt x="208" y="187"/>
                  </a:cubicBezTo>
                  <a:cubicBezTo>
                    <a:pt x="209" y="216"/>
                    <a:pt x="209" y="216"/>
                    <a:pt x="209" y="216"/>
                  </a:cubicBezTo>
                  <a:cubicBezTo>
                    <a:pt x="208" y="246"/>
                    <a:pt x="208" y="246"/>
                    <a:pt x="208" y="246"/>
                  </a:cubicBezTo>
                  <a:cubicBezTo>
                    <a:pt x="207" y="254"/>
                    <a:pt x="206" y="260"/>
                    <a:pt x="204" y="265"/>
                  </a:cubicBezTo>
                  <a:cubicBezTo>
                    <a:pt x="203" y="270"/>
                    <a:pt x="200" y="274"/>
                    <a:pt x="197" y="276"/>
                  </a:cubicBezTo>
                  <a:cubicBezTo>
                    <a:pt x="194" y="278"/>
                    <a:pt x="190" y="279"/>
                    <a:pt x="185" y="279"/>
                  </a:cubicBezTo>
                  <a:close/>
                  <a:moveTo>
                    <a:pt x="185" y="304"/>
                  </a:moveTo>
                  <a:cubicBezTo>
                    <a:pt x="198" y="304"/>
                    <a:pt x="208" y="302"/>
                    <a:pt x="216" y="298"/>
                  </a:cubicBezTo>
                  <a:cubicBezTo>
                    <a:pt x="223" y="294"/>
                    <a:pt x="229" y="288"/>
                    <a:pt x="233" y="280"/>
                  </a:cubicBezTo>
                  <a:cubicBezTo>
                    <a:pt x="237" y="272"/>
                    <a:pt x="240" y="263"/>
                    <a:pt x="241" y="252"/>
                  </a:cubicBezTo>
                  <a:cubicBezTo>
                    <a:pt x="242" y="241"/>
                    <a:pt x="243" y="229"/>
                    <a:pt x="243" y="216"/>
                  </a:cubicBezTo>
                  <a:cubicBezTo>
                    <a:pt x="243" y="204"/>
                    <a:pt x="242" y="192"/>
                    <a:pt x="241" y="181"/>
                  </a:cubicBezTo>
                  <a:cubicBezTo>
                    <a:pt x="240" y="170"/>
                    <a:pt x="237" y="161"/>
                    <a:pt x="233" y="153"/>
                  </a:cubicBezTo>
                  <a:cubicBezTo>
                    <a:pt x="229" y="145"/>
                    <a:pt x="223" y="139"/>
                    <a:pt x="216" y="135"/>
                  </a:cubicBezTo>
                  <a:cubicBezTo>
                    <a:pt x="208" y="130"/>
                    <a:pt x="198" y="128"/>
                    <a:pt x="185" y="128"/>
                  </a:cubicBezTo>
                  <a:cubicBezTo>
                    <a:pt x="172" y="128"/>
                    <a:pt x="162" y="130"/>
                    <a:pt x="154" y="135"/>
                  </a:cubicBezTo>
                  <a:cubicBezTo>
                    <a:pt x="147" y="139"/>
                    <a:pt x="141" y="145"/>
                    <a:pt x="137" y="153"/>
                  </a:cubicBezTo>
                  <a:cubicBezTo>
                    <a:pt x="133" y="161"/>
                    <a:pt x="130" y="170"/>
                    <a:pt x="129" y="181"/>
                  </a:cubicBezTo>
                  <a:cubicBezTo>
                    <a:pt x="128" y="192"/>
                    <a:pt x="127" y="204"/>
                    <a:pt x="127" y="216"/>
                  </a:cubicBezTo>
                  <a:cubicBezTo>
                    <a:pt x="127" y="229"/>
                    <a:pt x="128" y="241"/>
                    <a:pt x="129" y="252"/>
                  </a:cubicBezTo>
                  <a:cubicBezTo>
                    <a:pt x="130" y="263"/>
                    <a:pt x="133" y="272"/>
                    <a:pt x="137" y="280"/>
                  </a:cubicBezTo>
                  <a:cubicBezTo>
                    <a:pt x="141" y="288"/>
                    <a:pt x="147" y="294"/>
                    <a:pt x="154" y="298"/>
                  </a:cubicBezTo>
                  <a:cubicBezTo>
                    <a:pt x="162" y="302"/>
                    <a:pt x="172" y="304"/>
                    <a:pt x="185" y="304"/>
                  </a:cubicBezTo>
                  <a:close/>
                  <a:moveTo>
                    <a:pt x="57" y="304"/>
                  </a:moveTo>
                  <a:cubicBezTo>
                    <a:pt x="69" y="304"/>
                    <a:pt x="78" y="302"/>
                    <a:pt x="85" y="299"/>
                  </a:cubicBezTo>
                  <a:cubicBezTo>
                    <a:pt x="92" y="295"/>
                    <a:pt x="97" y="290"/>
                    <a:pt x="101" y="284"/>
                  </a:cubicBezTo>
                  <a:cubicBezTo>
                    <a:pt x="105" y="278"/>
                    <a:pt x="108" y="271"/>
                    <a:pt x="109" y="263"/>
                  </a:cubicBezTo>
                  <a:cubicBezTo>
                    <a:pt x="111" y="254"/>
                    <a:pt x="111" y="246"/>
                    <a:pt x="111" y="236"/>
                  </a:cubicBezTo>
                  <a:cubicBezTo>
                    <a:pt x="77" y="236"/>
                    <a:pt x="77" y="236"/>
                    <a:pt x="77" y="236"/>
                  </a:cubicBezTo>
                  <a:cubicBezTo>
                    <a:pt x="77" y="246"/>
                    <a:pt x="77" y="253"/>
                    <a:pt x="75" y="259"/>
                  </a:cubicBezTo>
                  <a:cubicBezTo>
                    <a:pt x="74" y="264"/>
                    <a:pt x="73" y="269"/>
                    <a:pt x="71" y="272"/>
                  </a:cubicBezTo>
                  <a:cubicBezTo>
                    <a:pt x="69" y="275"/>
                    <a:pt x="67" y="277"/>
                    <a:pt x="64" y="278"/>
                  </a:cubicBezTo>
                  <a:cubicBezTo>
                    <a:pt x="62" y="279"/>
                    <a:pt x="59" y="279"/>
                    <a:pt x="56" y="279"/>
                  </a:cubicBezTo>
                  <a:cubicBezTo>
                    <a:pt x="52" y="279"/>
                    <a:pt x="49" y="279"/>
                    <a:pt x="46" y="277"/>
                  </a:cubicBezTo>
                  <a:cubicBezTo>
                    <a:pt x="43" y="276"/>
                    <a:pt x="41" y="273"/>
                    <a:pt x="39" y="268"/>
                  </a:cubicBezTo>
                  <a:cubicBezTo>
                    <a:pt x="37" y="264"/>
                    <a:pt x="36" y="258"/>
                    <a:pt x="35" y="250"/>
                  </a:cubicBezTo>
                  <a:cubicBezTo>
                    <a:pt x="34" y="242"/>
                    <a:pt x="34" y="232"/>
                    <a:pt x="34" y="219"/>
                  </a:cubicBezTo>
                  <a:cubicBezTo>
                    <a:pt x="35" y="188"/>
                    <a:pt x="35" y="188"/>
                    <a:pt x="35" y="188"/>
                  </a:cubicBezTo>
                  <a:cubicBezTo>
                    <a:pt x="35" y="180"/>
                    <a:pt x="37" y="173"/>
                    <a:pt x="38" y="168"/>
                  </a:cubicBezTo>
                  <a:cubicBezTo>
                    <a:pt x="40" y="163"/>
                    <a:pt x="42" y="159"/>
                    <a:pt x="45" y="157"/>
                  </a:cubicBezTo>
                  <a:cubicBezTo>
                    <a:pt x="47" y="155"/>
                    <a:pt x="51" y="153"/>
                    <a:pt x="55" y="153"/>
                  </a:cubicBezTo>
                  <a:cubicBezTo>
                    <a:pt x="63" y="153"/>
                    <a:pt x="68" y="156"/>
                    <a:pt x="71" y="162"/>
                  </a:cubicBezTo>
                  <a:cubicBezTo>
                    <a:pt x="74" y="167"/>
                    <a:pt x="76" y="176"/>
                    <a:pt x="76" y="189"/>
                  </a:cubicBezTo>
                  <a:cubicBezTo>
                    <a:pt x="110" y="189"/>
                    <a:pt x="110" y="189"/>
                    <a:pt x="110" y="189"/>
                  </a:cubicBezTo>
                  <a:cubicBezTo>
                    <a:pt x="110" y="183"/>
                    <a:pt x="110" y="176"/>
                    <a:pt x="109" y="169"/>
                  </a:cubicBezTo>
                  <a:cubicBezTo>
                    <a:pt x="108" y="162"/>
                    <a:pt x="106" y="155"/>
                    <a:pt x="102" y="149"/>
                  </a:cubicBezTo>
                  <a:cubicBezTo>
                    <a:pt x="99" y="143"/>
                    <a:pt x="93" y="138"/>
                    <a:pt x="86" y="134"/>
                  </a:cubicBezTo>
                  <a:cubicBezTo>
                    <a:pt x="79" y="130"/>
                    <a:pt x="70" y="128"/>
                    <a:pt x="57" y="128"/>
                  </a:cubicBezTo>
                  <a:cubicBezTo>
                    <a:pt x="45" y="128"/>
                    <a:pt x="34" y="130"/>
                    <a:pt x="27" y="135"/>
                  </a:cubicBezTo>
                  <a:cubicBezTo>
                    <a:pt x="19" y="139"/>
                    <a:pt x="13" y="145"/>
                    <a:pt x="9" y="153"/>
                  </a:cubicBezTo>
                  <a:cubicBezTo>
                    <a:pt x="5" y="161"/>
                    <a:pt x="3" y="170"/>
                    <a:pt x="1" y="181"/>
                  </a:cubicBezTo>
                  <a:cubicBezTo>
                    <a:pt x="0" y="192"/>
                    <a:pt x="0" y="204"/>
                    <a:pt x="0" y="216"/>
                  </a:cubicBezTo>
                  <a:cubicBezTo>
                    <a:pt x="0" y="229"/>
                    <a:pt x="0" y="241"/>
                    <a:pt x="1" y="252"/>
                  </a:cubicBezTo>
                  <a:cubicBezTo>
                    <a:pt x="3" y="263"/>
                    <a:pt x="5" y="272"/>
                    <a:pt x="9" y="280"/>
                  </a:cubicBezTo>
                  <a:cubicBezTo>
                    <a:pt x="13" y="288"/>
                    <a:pt x="19" y="294"/>
                    <a:pt x="27" y="298"/>
                  </a:cubicBezTo>
                  <a:cubicBezTo>
                    <a:pt x="34" y="302"/>
                    <a:pt x="45" y="304"/>
                    <a:pt x="57" y="304"/>
                  </a:cubicBezTo>
                  <a:close/>
                  <a:moveTo>
                    <a:pt x="1124" y="103"/>
                  </a:moveTo>
                  <a:cubicBezTo>
                    <a:pt x="1124" y="63"/>
                    <a:pt x="1124" y="63"/>
                    <a:pt x="1124" y="63"/>
                  </a:cubicBezTo>
                  <a:cubicBezTo>
                    <a:pt x="1150" y="2"/>
                    <a:pt x="1150" y="2"/>
                    <a:pt x="1150" y="2"/>
                  </a:cubicBezTo>
                  <a:cubicBezTo>
                    <a:pt x="1128" y="2"/>
                    <a:pt x="1128" y="2"/>
                    <a:pt x="1128" y="2"/>
                  </a:cubicBezTo>
                  <a:cubicBezTo>
                    <a:pt x="1114" y="41"/>
                    <a:pt x="1114" y="41"/>
                    <a:pt x="1114" y="41"/>
                  </a:cubicBezTo>
                  <a:cubicBezTo>
                    <a:pt x="1114" y="41"/>
                    <a:pt x="1114" y="41"/>
                    <a:pt x="1114" y="41"/>
                  </a:cubicBezTo>
                  <a:cubicBezTo>
                    <a:pt x="1101" y="2"/>
                    <a:pt x="1101" y="2"/>
                    <a:pt x="1101" y="2"/>
                  </a:cubicBezTo>
                  <a:cubicBezTo>
                    <a:pt x="1078" y="2"/>
                    <a:pt x="1078" y="2"/>
                    <a:pt x="1078" y="2"/>
                  </a:cubicBezTo>
                  <a:cubicBezTo>
                    <a:pt x="1104" y="63"/>
                    <a:pt x="1104" y="63"/>
                    <a:pt x="1104" y="63"/>
                  </a:cubicBezTo>
                  <a:cubicBezTo>
                    <a:pt x="1104" y="103"/>
                    <a:pt x="1104" y="103"/>
                    <a:pt x="1104" y="103"/>
                  </a:cubicBezTo>
                  <a:lnTo>
                    <a:pt x="1124" y="103"/>
                  </a:lnTo>
                  <a:close/>
                  <a:moveTo>
                    <a:pt x="1076" y="103"/>
                  </a:moveTo>
                  <a:cubicBezTo>
                    <a:pt x="1076" y="86"/>
                    <a:pt x="1076" y="86"/>
                    <a:pt x="1076" y="86"/>
                  </a:cubicBezTo>
                  <a:cubicBezTo>
                    <a:pt x="1040" y="86"/>
                    <a:pt x="1040" y="86"/>
                    <a:pt x="1040" y="86"/>
                  </a:cubicBezTo>
                  <a:cubicBezTo>
                    <a:pt x="1040" y="2"/>
                    <a:pt x="1040" y="2"/>
                    <a:pt x="1040" y="2"/>
                  </a:cubicBezTo>
                  <a:cubicBezTo>
                    <a:pt x="1019" y="2"/>
                    <a:pt x="1019" y="2"/>
                    <a:pt x="1019" y="2"/>
                  </a:cubicBezTo>
                  <a:cubicBezTo>
                    <a:pt x="1019" y="103"/>
                    <a:pt x="1019" y="103"/>
                    <a:pt x="1019" y="103"/>
                  </a:cubicBezTo>
                  <a:lnTo>
                    <a:pt x="1076" y="103"/>
                  </a:lnTo>
                  <a:close/>
                  <a:moveTo>
                    <a:pt x="974" y="104"/>
                  </a:moveTo>
                  <a:cubicBezTo>
                    <a:pt x="985" y="104"/>
                    <a:pt x="994" y="102"/>
                    <a:pt x="1000" y="97"/>
                  </a:cubicBezTo>
                  <a:cubicBezTo>
                    <a:pt x="1006" y="92"/>
                    <a:pt x="1009" y="85"/>
                    <a:pt x="1009" y="74"/>
                  </a:cubicBezTo>
                  <a:cubicBezTo>
                    <a:pt x="1009" y="71"/>
                    <a:pt x="1009" y="68"/>
                    <a:pt x="1008" y="65"/>
                  </a:cubicBezTo>
                  <a:cubicBezTo>
                    <a:pt x="1008" y="63"/>
                    <a:pt x="1007" y="61"/>
                    <a:pt x="1005" y="58"/>
                  </a:cubicBezTo>
                  <a:cubicBezTo>
                    <a:pt x="1004" y="56"/>
                    <a:pt x="1002" y="54"/>
                    <a:pt x="999" y="53"/>
                  </a:cubicBezTo>
                  <a:cubicBezTo>
                    <a:pt x="997" y="51"/>
                    <a:pt x="994" y="49"/>
                    <a:pt x="990" y="47"/>
                  </a:cubicBezTo>
                  <a:cubicBezTo>
                    <a:pt x="974" y="40"/>
                    <a:pt x="974" y="40"/>
                    <a:pt x="974" y="40"/>
                  </a:cubicBezTo>
                  <a:cubicBezTo>
                    <a:pt x="970" y="39"/>
                    <a:pt x="967" y="37"/>
                    <a:pt x="966" y="35"/>
                  </a:cubicBezTo>
                  <a:cubicBezTo>
                    <a:pt x="964" y="32"/>
                    <a:pt x="964" y="30"/>
                    <a:pt x="964" y="27"/>
                  </a:cubicBezTo>
                  <a:cubicBezTo>
                    <a:pt x="964" y="25"/>
                    <a:pt x="964" y="24"/>
                    <a:pt x="964" y="22"/>
                  </a:cubicBezTo>
                  <a:cubicBezTo>
                    <a:pt x="964" y="21"/>
                    <a:pt x="965" y="20"/>
                    <a:pt x="966" y="19"/>
                  </a:cubicBezTo>
                  <a:cubicBezTo>
                    <a:pt x="967" y="18"/>
                    <a:pt x="968" y="17"/>
                    <a:pt x="970" y="16"/>
                  </a:cubicBezTo>
                  <a:cubicBezTo>
                    <a:pt x="971" y="15"/>
                    <a:pt x="973" y="15"/>
                    <a:pt x="975" y="15"/>
                  </a:cubicBezTo>
                  <a:cubicBezTo>
                    <a:pt x="979" y="15"/>
                    <a:pt x="982" y="16"/>
                    <a:pt x="984" y="19"/>
                  </a:cubicBezTo>
                  <a:cubicBezTo>
                    <a:pt x="985" y="21"/>
                    <a:pt x="986" y="25"/>
                    <a:pt x="986" y="30"/>
                  </a:cubicBezTo>
                  <a:cubicBezTo>
                    <a:pt x="1006" y="30"/>
                    <a:pt x="1006" y="30"/>
                    <a:pt x="1006" y="30"/>
                  </a:cubicBezTo>
                  <a:cubicBezTo>
                    <a:pt x="1006" y="27"/>
                    <a:pt x="1006" y="27"/>
                    <a:pt x="1006" y="27"/>
                  </a:cubicBezTo>
                  <a:cubicBezTo>
                    <a:pt x="1006" y="22"/>
                    <a:pt x="1005" y="18"/>
                    <a:pt x="1003" y="15"/>
                  </a:cubicBezTo>
                  <a:cubicBezTo>
                    <a:pt x="1002" y="11"/>
                    <a:pt x="1000" y="9"/>
                    <a:pt x="997" y="6"/>
                  </a:cubicBezTo>
                  <a:cubicBezTo>
                    <a:pt x="994" y="4"/>
                    <a:pt x="991" y="3"/>
                    <a:pt x="987" y="2"/>
                  </a:cubicBezTo>
                  <a:cubicBezTo>
                    <a:pt x="983" y="1"/>
                    <a:pt x="979" y="0"/>
                    <a:pt x="975" y="0"/>
                  </a:cubicBezTo>
                  <a:cubicBezTo>
                    <a:pt x="965" y="0"/>
                    <a:pt x="957" y="3"/>
                    <a:pt x="952" y="7"/>
                  </a:cubicBezTo>
                  <a:cubicBezTo>
                    <a:pt x="946" y="12"/>
                    <a:pt x="943" y="20"/>
                    <a:pt x="943" y="30"/>
                  </a:cubicBezTo>
                  <a:cubicBezTo>
                    <a:pt x="943" y="34"/>
                    <a:pt x="944" y="37"/>
                    <a:pt x="945" y="41"/>
                  </a:cubicBezTo>
                  <a:cubicBezTo>
                    <a:pt x="946" y="44"/>
                    <a:pt x="948" y="47"/>
                    <a:pt x="950" y="49"/>
                  </a:cubicBezTo>
                  <a:cubicBezTo>
                    <a:pt x="952" y="51"/>
                    <a:pt x="955" y="53"/>
                    <a:pt x="958" y="55"/>
                  </a:cubicBezTo>
                  <a:cubicBezTo>
                    <a:pt x="961" y="57"/>
                    <a:pt x="965" y="59"/>
                    <a:pt x="970" y="60"/>
                  </a:cubicBezTo>
                  <a:cubicBezTo>
                    <a:pt x="978" y="64"/>
                    <a:pt x="978" y="64"/>
                    <a:pt x="978" y="64"/>
                  </a:cubicBezTo>
                  <a:cubicBezTo>
                    <a:pt x="981" y="65"/>
                    <a:pt x="982" y="66"/>
                    <a:pt x="984" y="67"/>
                  </a:cubicBezTo>
                  <a:cubicBezTo>
                    <a:pt x="985" y="68"/>
                    <a:pt x="986" y="70"/>
                    <a:pt x="987" y="72"/>
                  </a:cubicBezTo>
                  <a:cubicBezTo>
                    <a:pt x="988" y="73"/>
                    <a:pt x="988" y="75"/>
                    <a:pt x="988" y="77"/>
                  </a:cubicBezTo>
                  <a:cubicBezTo>
                    <a:pt x="988" y="82"/>
                    <a:pt x="987" y="85"/>
                    <a:pt x="984" y="87"/>
                  </a:cubicBezTo>
                  <a:cubicBezTo>
                    <a:pt x="982" y="89"/>
                    <a:pt x="979" y="90"/>
                    <a:pt x="976" y="90"/>
                  </a:cubicBezTo>
                  <a:cubicBezTo>
                    <a:pt x="973" y="90"/>
                    <a:pt x="971" y="89"/>
                    <a:pt x="969" y="89"/>
                  </a:cubicBezTo>
                  <a:cubicBezTo>
                    <a:pt x="968" y="88"/>
                    <a:pt x="966" y="87"/>
                    <a:pt x="965" y="86"/>
                  </a:cubicBezTo>
                  <a:cubicBezTo>
                    <a:pt x="964" y="84"/>
                    <a:pt x="963" y="83"/>
                    <a:pt x="963" y="81"/>
                  </a:cubicBezTo>
                  <a:cubicBezTo>
                    <a:pt x="962" y="79"/>
                    <a:pt x="962" y="76"/>
                    <a:pt x="962" y="74"/>
                  </a:cubicBezTo>
                  <a:cubicBezTo>
                    <a:pt x="962" y="71"/>
                    <a:pt x="962" y="71"/>
                    <a:pt x="962" y="71"/>
                  </a:cubicBezTo>
                  <a:cubicBezTo>
                    <a:pt x="942" y="71"/>
                    <a:pt x="942" y="71"/>
                    <a:pt x="942" y="71"/>
                  </a:cubicBezTo>
                  <a:cubicBezTo>
                    <a:pt x="942" y="75"/>
                    <a:pt x="942" y="75"/>
                    <a:pt x="942" y="75"/>
                  </a:cubicBezTo>
                  <a:cubicBezTo>
                    <a:pt x="942" y="85"/>
                    <a:pt x="944" y="92"/>
                    <a:pt x="949" y="97"/>
                  </a:cubicBezTo>
                  <a:cubicBezTo>
                    <a:pt x="954" y="102"/>
                    <a:pt x="963" y="104"/>
                    <a:pt x="974" y="104"/>
                  </a:cubicBezTo>
                  <a:close/>
                  <a:moveTo>
                    <a:pt x="901" y="104"/>
                  </a:moveTo>
                  <a:cubicBezTo>
                    <a:pt x="905" y="104"/>
                    <a:pt x="909" y="104"/>
                    <a:pt x="913" y="103"/>
                  </a:cubicBezTo>
                  <a:cubicBezTo>
                    <a:pt x="917" y="102"/>
                    <a:pt x="920" y="101"/>
                    <a:pt x="923" y="98"/>
                  </a:cubicBezTo>
                  <a:cubicBezTo>
                    <a:pt x="926" y="96"/>
                    <a:pt x="929" y="92"/>
                    <a:pt x="930" y="88"/>
                  </a:cubicBezTo>
                  <a:cubicBezTo>
                    <a:pt x="932" y="84"/>
                    <a:pt x="933" y="79"/>
                    <a:pt x="933" y="72"/>
                  </a:cubicBezTo>
                  <a:cubicBezTo>
                    <a:pt x="933" y="2"/>
                    <a:pt x="933" y="2"/>
                    <a:pt x="933" y="2"/>
                  </a:cubicBezTo>
                  <a:cubicBezTo>
                    <a:pt x="913" y="2"/>
                    <a:pt x="913" y="2"/>
                    <a:pt x="913" y="2"/>
                  </a:cubicBezTo>
                  <a:cubicBezTo>
                    <a:pt x="913" y="72"/>
                    <a:pt x="913" y="72"/>
                    <a:pt x="913" y="72"/>
                  </a:cubicBezTo>
                  <a:cubicBezTo>
                    <a:pt x="913" y="75"/>
                    <a:pt x="913" y="77"/>
                    <a:pt x="912" y="79"/>
                  </a:cubicBezTo>
                  <a:cubicBezTo>
                    <a:pt x="912" y="81"/>
                    <a:pt x="911" y="83"/>
                    <a:pt x="910" y="85"/>
                  </a:cubicBezTo>
                  <a:cubicBezTo>
                    <a:pt x="909" y="86"/>
                    <a:pt x="908" y="88"/>
                    <a:pt x="907" y="89"/>
                  </a:cubicBezTo>
                  <a:cubicBezTo>
                    <a:pt x="905" y="89"/>
                    <a:pt x="903" y="90"/>
                    <a:pt x="901" y="90"/>
                  </a:cubicBezTo>
                  <a:cubicBezTo>
                    <a:pt x="899" y="90"/>
                    <a:pt x="897" y="89"/>
                    <a:pt x="895" y="89"/>
                  </a:cubicBezTo>
                  <a:cubicBezTo>
                    <a:pt x="893" y="88"/>
                    <a:pt x="892" y="86"/>
                    <a:pt x="891" y="85"/>
                  </a:cubicBezTo>
                  <a:cubicBezTo>
                    <a:pt x="890" y="83"/>
                    <a:pt x="890" y="81"/>
                    <a:pt x="889" y="79"/>
                  </a:cubicBezTo>
                  <a:cubicBezTo>
                    <a:pt x="889" y="77"/>
                    <a:pt x="889" y="75"/>
                    <a:pt x="889" y="72"/>
                  </a:cubicBezTo>
                  <a:cubicBezTo>
                    <a:pt x="889" y="2"/>
                    <a:pt x="889" y="2"/>
                    <a:pt x="889" y="2"/>
                  </a:cubicBezTo>
                  <a:cubicBezTo>
                    <a:pt x="869" y="2"/>
                    <a:pt x="869" y="2"/>
                    <a:pt x="869" y="2"/>
                  </a:cubicBezTo>
                  <a:cubicBezTo>
                    <a:pt x="869" y="72"/>
                    <a:pt x="869" y="72"/>
                    <a:pt x="869" y="72"/>
                  </a:cubicBezTo>
                  <a:cubicBezTo>
                    <a:pt x="869" y="79"/>
                    <a:pt x="870" y="85"/>
                    <a:pt x="871" y="89"/>
                  </a:cubicBezTo>
                  <a:cubicBezTo>
                    <a:pt x="873" y="93"/>
                    <a:pt x="876" y="96"/>
                    <a:pt x="879" y="99"/>
                  </a:cubicBezTo>
                  <a:cubicBezTo>
                    <a:pt x="882" y="101"/>
                    <a:pt x="885" y="103"/>
                    <a:pt x="889" y="103"/>
                  </a:cubicBezTo>
                  <a:cubicBezTo>
                    <a:pt x="893" y="104"/>
                    <a:pt x="897" y="104"/>
                    <a:pt x="901" y="104"/>
                  </a:cubicBezTo>
                  <a:close/>
                  <a:moveTo>
                    <a:pt x="824" y="90"/>
                  </a:moveTo>
                  <a:cubicBezTo>
                    <a:pt x="821" y="90"/>
                    <a:pt x="818" y="89"/>
                    <a:pt x="816" y="88"/>
                  </a:cubicBezTo>
                  <a:cubicBezTo>
                    <a:pt x="815" y="86"/>
                    <a:pt x="813" y="84"/>
                    <a:pt x="812" y="81"/>
                  </a:cubicBezTo>
                  <a:cubicBezTo>
                    <a:pt x="811" y="78"/>
                    <a:pt x="810" y="74"/>
                    <a:pt x="810" y="70"/>
                  </a:cubicBezTo>
                  <a:cubicBezTo>
                    <a:pt x="810" y="52"/>
                    <a:pt x="810" y="52"/>
                    <a:pt x="810" y="52"/>
                  </a:cubicBezTo>
                  <a:cubicBezTo>
                    <a:pt x="810" y="35"/>
                    <a:pt x="810" y="35"/>
                    <a:pt x="810" y="35"/>
                  </a:cubicBezTo>
                  <a:cubicBezTo>
                    <a:pt x="810" y="31"/>
                    <a:pt x="811" y="27"/>
                    <a:pt x="812" y="24"/>
                  </a:cubicBezTo>
                  <a:cubicBezTo>
                    <a:pt x="813" y="21"/>
                    <a:pt x="815" y="18"/>
                    <a:pt x="816" y="17"/>
                  </a:cubicBezTo>
                  <a:cubicBezTo>
                    <a:pt x="818" y="16"/>
                    <a:pt x="821" y="15"/>
                    <a:pt x="824" y="15"/>
                  </a:cubicBezTo>
                  <a:cubicBezTo>
                    <a:pt x="827" y="15"/>
                    <a:pt x="829" y="16"/>
                    <a:pt x="831" y="17"/>
                  </a:cubicBezTo>
                  <a:cubicBezTo>
                    <a:pt x="833" y="18"/>
                    <a:pt x="834" y="21"/>
                    <a:pt x="835" y="24"/>
                  </a:cubicBezTo>
                  <a:cubicBezTo>
                    <a:pt x="836" y="27"/>
                    <a:pt x="837" y="31"/>
                    <a:pt x="837" y="35"/>
                  </a:cubicBezTo>
                  <a:cubicBezTo>
                    <a:pt x="838" y="52"/>
                    <a:pt x="838" y="52"/>
                    <a:pt x="838" y="52"/>
                  </a:cubicBezTo>
                  <a:cubicBezTo>
                    <a:pt x="837" y="70"/>
                    <a:pt x="837" y="70"/>
                    <a:pt x="837" y="70"/>
                  </a:cubicBezTo>
                  <a:cubicBezTo>
                    <a:pt x="837" y="74"/>
                    <a:pt x="836" y="78"/>
                    <a:pt x="835" y="81"/>
                  </a:cubicBezTo>
                  <a:cubicBezTo>
                    <a:pt x="834" y="84"/>
                    <a:pt x="833" y="86"/>
                    <a:pt x="831" y="88"/>
                  </a:cubicBezTo>
                  <a:cubicBezTo>
                    <a:pt x="829" y="89"/>
                    <a:pt x="827" y="90"/>
                    <a:pt x="824" y="90"/>
                  </a:cubicBezTo>
                  <a:close/>
                  <a:moveTo>
                    <a:pt x="824" y="104"/>
                  </a:moveTo>
                  <a:cubicBezTo>
                    <a:pt x="831" y="104"/>
                    <a:pt x="837" y="103"/>
                    <a:pt x="842" y="101"/>
                  </a:cubicBezTo>
                  <a:cubicBezTo>
                    <a:pt x="846" y="98"/>
                    <a:pt x="850" y="95"/>
                    <a:pt x="852" y="90"/>
                  </a:cubicBezTo>
                  <a:cubicBezTo>
                    <a:pt x="855" y="86"/>
                    <a:pt x="856" y="80"/>
                    <a:pt x="857" y="74"/>
                  </a:cubicBezTo>
                  <a:cubicBezTo>
                    <a:pt x="858" y="67"/>
                    <a:pt x="858" y="60"/>
                    <a:pt x="858" y="52"/>
                  </a:cubicBezTo>
                  <a:cubicBezTo>
                    <a:pt x="858" y="45"/>
                    <a:pt x="858" y="38"/>
                    <a:pt x="857" y="31"/>
                  </a:cubicBezTo>
                  <a:cubicBezTo>
                    <a:pt x="856" y="25"/>
                    <a:pt x="855" y="19"/>
                    <a:pt x="852" y="15"/>
                  </a:cubicBezTo>
                  <a:cubicBezTo>
                    <a:pt x="850" y="10"/>
                    <a:pt x="846" y="6"/>
                    <a:pt x="842" y="4"/>
                  </a:cubicBezTo>
                  <a:cubicBezTo>
                    <a:pt x="837" y="1"/>
                    <a:pt x="831" y="0"/>
                    <a:pt x="824" y="0"/>
                  </a:cubicBezTo>
                  <a:cubicBezTo>
                    <a:pt x="816" y="0"/>
                    <a:pt x="810" y="1"/>
                    <a:pt x="805" y="4"/>
                  </a:cubicBezTo>
                  <a:cubicBezTo>
                    <a:pt x="801" y="6"/>
                    <a:pt x="797" y="10"/>
                    <a:pt x="795" y="15"/>
                  </a:cubicBezTo>
                  <a:cubicBezTo>
                    <a:pt x="793" y="19"/>
                    <a:pt x="791" y="25"/>
                    <a:pt x="790" y="31"/>
                  </a:cubicBezTo>
                  <a:cubicBezTo>
                    <a:pt x="790" y="38"/>
                    <a:pt x="789" y="45"/>
                    <a:pt x="789" y="52"/>
                  </a:cubicBezTo>
                  <a:cubicBezTo>
                    <a:pt x="789" y="60"/>
                    <a:pt x="790" y="67"/>
                    <a:pt x="790" y="74"/>
                  </a:cubicBezTo>
                  <a:cubicBezTo>
                    <a:pt x="791" y="80"/>
                    <a:pt x="793" y="86"/>
                    <a:pt x="795" y="90"/>
                  </a:cubicBezTo>
                  <a:cubicBezTo>
                    <a:pt x="797" y="95"/>
                    <a:pt x="801" y="98"/>
                    <a:pt x="805" y="101"/>
                  </a:cubicBezTo>
                  <a:cubicBezTo>
                    <a:pt x="810" y="103"/>
                    <a:pt x="816" y="104"/>
                    <a:pt x="824" y="104"/>
                  </a:cubicBezTo>
                  <a:close/>
                  <a:moveTo>
                    <a:pt x="781" y="103"/>
                  </a:moveTo>
                  <a:cubicBezTo>
                    <a:pt x="781" y="86"/>
                    <a:pt x="781" y="86"/>
                    <a:pt x="781" y="86"/>
                  </a:cubicBezTo>
                  <a:cubicBezTo>
                    <a:pt x="744" y="86"/>
                    <a:pt x="744" y="86"/>
                    <a:pt x="744" y="86"/>
                  </a:cubicBezTo>
                  <a:cubicBezTo>
                    <a:pt x="744" y="59"/>
                    <a:pt x="744" y="59"/>
                    <a:pt x="744" y="59"/>
                  </a:cubicBezTo>
                  <a:cubicBezTo>
                    <a:pt x="778" y="59"/>
                    <a:pt x="778" y="59"/>
                    <a:pt x="778" y="59"/>
                  </a:cubicBezTo>
                  <a:cubicBezTo>
                    <a:pt x="778" y="42"/>
                    <a:pt x="778" y="42"/>
                    <a:pt x="778" y="42"/>
                  </a:cubicBezTo>
                  <a:cubicBezTo>
                    <a:pt x="744" y="42"/>
                    <a:pt x="744" y="42"/>
                    <a:pt x="744" y="42"/>
                  </a:cubicBezTo>
                  <a:cubicBezTo>
                    <a:pt x="744" y="19"/>
                    <a:pt x="744" y="19"/>
                    <a:pt x="744" y="19"/>
                  </a:cubicBezTo>
                  <a:cubicBezTo>
                    <a:pt x="780" y="19"/>
                    <a:pt x="780" y="19"/>
                    <a:pt x="780" y="19"/>
                  </a:cubicBezTo>
                  <a:cubicBezTo>
                    <a:pt x="780" y="2"/>
                    <a:pt x="780" y="2"/>
                    <a:pt x="780" y="2"/>
                  </a:cubicBezTo>
                  <a:cubicBezTo>
                    <a:pt x="724" y="2"/>
                    <a:pt x="724" y="2"/>
                    <a:pt x="724" y="2"/>
                  </a:cubicBezTo>
                  <a:cubicBezTo>
                    <a:pt x="724" y="103"/>
                    <a:pt x="724" y="103"/>
                    <a:pt x="724" y="103"/>
                  </a:cubicBezTo>
                  <a:lnTo>
                    <a:pt x="781" y="103"/>
                  </a:lnTo>
                  <a:close/>
                  <a:moveTo>
                    <a:pt x="661" y="103"/>
                  </a:moveTo>
                  <a:cubicBezTo>
                    <a:pt x="661" y="32"/>
                    <a:pt x="661" y="32"/>
                    <a:pt x="661" y="32"/>
                  </a:cubicBezTo>
                  <a:cubicBezTo>
                    <a:pt x="661" y="32"/>
                    <a:pt x="661" y="32"/>
                    <a:pt x="661" y="32"/>
                  </a:cubicBezTo>
                  <a:cubicBezTo>
                    <a:pt x="686" y="103"/>
                    <a:pt x="686" y="103"/>
                    <a:pt x="686" y="103"/>
                  </a:cubicBezTo>
                  <a:cubicBezTo>
                    <a:pt x="709" y="103"/>
                    <a:pt x="709" y="103"/>
                    <a:pt x="709" y="103"/>
                  </a:cubicBezTo>
                  <a:cubicBezTo>
                    <a:pt x="709" y="2"/>
                    <a:pt x="709" y="2"/>
                    <a:pt x="709" y="2"/>
                  </a:cubicBezTo>
                  <a:cubicBezTo>
                    <a:pt x="691" y="2"/>
                    <a:pt x="691" y="2"/>
                    <a:pt x="691" y="2"/>
                  </a:cubicBezTo>
                  <a:cubicBezTo>
                    <a:pt x="691" y="71"/>
                    <a:pt x="691" y="71"/>
                    <a:pt x="691" y="71"/>
                  </a:cubicBezTo>
                  <a:cubicBezTo>
                    <a:pt x="691" y="71"/>
                    <a:pt x="691" y="71"/>
                    <a:pt x="691" y="71"/>
                  </a:cubicBezTo>
                  <a:cubicBezTo>
                    <a:pt x="666" y="2"/>
                    <a:pt x="666" y="2"/>
                    <a:pt x="666" y="2"/>
                  </a:cubicBezTo>
                  <a:cubicBezTo>
                    <a:pt x="643" y="2"/>
                    <a:pt x="643" y="2"/>
                    <a:pt x="643" y="2"/>
                  </a:cubicBezTo>
                  <a:cubicBezTo>
                    <a:pt x="643" y="103"/>
                    <a:pt x="643" y="103"/>
                    <a:pt x="643" y="103"/>
                  </a:cubicBezTo>
                  <a:lnTo>
                    <a:pt x="661" y="103"/>
                  </a:lnTo>
                  <a:close/>
                  <a:moveTo>
                    <a:pt x="606" y="65"/>
                  </a:moveTo>
                  <a:cubicBezTo>
                    <a:pt x="586" y="65"/>
                    <a:pt x="586" y="65"/>
                    <a:pt x="586" y="65"/>
                  </a:cubicBezTo>
                  <a:cubicBezTo>
                    <a:pt x="596" y="20"/>
                    <a:pt x="596" y="20"/>
                    <a:pt x="596" y="20"/>
                  </a:cubicBezTo>
                  <a:cubicBezTo>
                    <a:pt x="596" y="20"/>
                    <a:pt x="596" y="20"/>
                    <a:pt x="596" y="20"/>
                  </a:cubicBezTo>
                  <a:lnTo>
                    <a:pt x="606" y="65"/>
                  </a:lnTo>
                  <a:close/>
                  <a:moveTo>
                    <a:pt x="578" y="103"/>
                  </a:moveTo>
                  <a:cubicBezTo>
                    <a:pt x="583" y="82"/>
                    <a:pt x="583" y="82"/>
                    <a:pt x="583" y="82"/>
                  </a:cubicBezTo>
                  <a:cubicBezTo>
                    <a:pt x="610" y="82"/>
                    <a:pt x="610" y="82"/>
                    <a:pt x="610" y="82"/>
                  </a:cubicBezTo>
                  <a:cubicBezTo>
                    <a:pt x="614" y="103"/>
                    <a:pt x="614" y="103"/>
                    <a:pt x="614" y="103"/>
                  </a:cubicBezTo>
                  <a:cubicBezTo>
                    <a:pt x="635" y="103"/>
                    <a:pt x="635" y="103"/>
                    <a:pt x="635" y="103"/>
                  </a:cubicBezTo>
                  <a:cubicBezTo>
                    <a:pt x="609" y="2"/>
                    <a:pt x="609" y="2"/>
                    <a:pt x="609" y="2"/>
                  </a:cubicBezTo>
                  <a:cubicBezTo>
                    <a:pt x="584" y="2"/>
                    <a:pt x="584" y="2"/>
                    <a:pt x="584" y="2"/>
                  </a:cubicBezTo>
                  <a:cubicBezTo>
                    <a:pt x="557" y="103"/>
                    <a:pt x="557" y="103"/>
                    <a:pt x="557" y="103"/>
                  </a:cubicBezTo>
                  <a:lnTo>
                    <a:pt x="578" y="103"/>
                  </a:lnTo>
                  <a:close/>
                  <a:moveTo>
                    <a:pt x="533" y="103"/>
                  </a:moveTo>
                  <a:cubicBezTo>
                    <a:pt x="533" y="19"/>
                    <a:pt x="533" y="19"/>
                    <a:pt x="533" y="19"/>
                  </a:cubicBezTo>
                  <a:cubicBezTo>
                    <a:pt x="555" y="19"/>
                    <a:pt x="555" y="19"/>
                    <a:pt x="555" y="19"/>
                  </a:cubicBezTo>
                  <a:cubicBezTo>
                    <a:pt x="555" y="2"/>
                    <a:pt x="555" y="2"/>
                    <a:pt x="555" y="2"/>
                  </a:cubicBezTo>
                  <a:cubicBezTo>
                    <a:pt x="491" y="2"/>
                    <a:pt x="491" y="2"/>
                    <a:pt x="491" y="2"/>
                  </a:cubicBezTo>
                  <a:cubicBezTo>
                    <a:pt x="491" y="19"/>
                    <a:pt x="491" y="19"/>
                    <a:pt x="491" y="19"/>
                  </a:cubicBezTo>
                  <a:cubicBezTo>
                    <a:pt x="513" y="19"/>
                    <a:pt x="513" y="19"/>
                    <a:pt x="513" y="19"/>
                  </a:cubicBezTo>
                  <a:cubicBezTo>
                    <a:pt x="513" y="103"/>
                    <a:pt x="513" y="103"/>
                    <a:pt x="513" y="103"/>
                  </a:cubicBezTo>
                  <a:lnTo>
                    <a:pt x="533" y="103"/>
                  </a:lnTo>
                  <a:close/>
                  <a:moveTo>
                    <a:pt x="434" y="103"/>
                  </a:moveTo>
                  <a:cubicBezTo>
                    <a:pt x="434" y="32"/>
                    <a:pt x="434" y="32"/>
                    <a:pt x="434" y="32"/>
                  </a:cubicBezTo>
                  <a:cubicBezTo>
                    <a:pt x="434" y="32"/>
                    <a:pt x="434" y="32"/>
                    <a:pt x="434" y="32"/>
                  </a:cubicBezTo>
                  <a:cubicBezTo>
                    <a:pt x="459" y="103"/>
                    <a:pt x="459" y="103"/>
                    <a:pt x="459" y="103"/>
                  </a:cubicBezTo>
                  <a:cubicBezTo>
                    <a:pt x="482" y="103"/>
                    <a:pt x="482" y="103"/>
                    <a:pt x="482" y="103"/>
                  </a:cubicBezTo>
                  <a:cubicBezTo>
                    <a:pt x="482" y="2"/>
                    <a:pt x="482" y="2"/>
                    <a:pt x="482" y="2"/>
                  </a:cubicBezTo>
                  <a:cubicBezTo>
                    <a:pt x="463" y="2"/>
                    <a:pt x="463" y="2"/>
                    <a:pt x="463" y="2"/>
                  </a:cubicBezTo>
                  <a:cubicBezTo>
                    <a:pt x="463" y="71"/>
                    <a:pt x="463" y="71"/>
                    <a:pt x="463" y="71"/>
                  </a:cubicBezTo>
                  <a:cubicBezTo>
                    <a:pt x="463" y="71"/>
                    <a:pt x="463" y="71"/>
                    <a:pt x="463" y="71"/>
                  </a:cubicBezTo>
                  <a:cubicBezTo>
                    <a:pt x="439" y="2"/>
                    <a:pt x="439" y="2"/>
                    <a:pt x="439" y="2"/>
                  </a:cubicBezTo>
                  <a:cubicBezTo>
                    <a:pt x="415" y="2"/>
                    <a:pt x="415" y="2"/>
                    <a:pt x="415" y="2"/>
                  </a:cubicBezTo>
                  <a:cubicBezTo>
                    <a:pt x="415" y="103"/>
                    <a:pt x="415" y="103"/>
                    <a:pt x="415" y="103"/>
                  </a:cubicBezTo>
                  <a:lnTo>
                    <a:pt x="434" y="103"/>
                  </a:lnTo>
                  <a:close/>
                  <a:moveTo>
                    <a:pt x="369" y="90"/>
                  </a:moveTo>
                  <a:cubicBezTo>
                    <a:pt x="366" y="90"/>
                    <a:pt x="363" y="89"/>
                    <a:pt x="362" y="88"/>
                  </a:cubicBezTo>
                  <a:cubicBezTo>
                    <a:pt x="360" y="86"/>
                    <a:pt x="358" y="84"/>
                    <a:pt x="357" y="81"/>
                  </a:cubicBezTo>
                  <a:cubicBezTo>
                    <a:pt x="356" y="78"/>
                    <a:pt x="356" y="74"/>
                    <a:pt x="355" y="70"/>
                  </a:cubicBezTo>
                  <a:cubicBezTo>
                    <a:pt x="355" y="52"/>
                    <a:pt x="355" y="52"/>
                    <a:pt x="355" y="52"/>
                  </a:cubicBezTo>
                  <a:cubicBezTo>
                    <a:pt x="355" y="35"/>
                    <a:pt x="355" y="35"/>
                    <a:pt x="355" y="35"/>
                  </a:cubicBezTo>
                  <a:cubicBezTo>
                    <a:pt x="356" y="31"/>
                    <a:pt x="356" y="27"/>
                    <a:pt x="357" y="24"/>
                  </a:cubicBezTo>
                  <a:cubicBezTo>
                    <a:pt x="358" y="21"/>
                    <a:pt x="360" y="18"/>
                    <a:pt x="362" y="17"/>
                  </a:cubicBezTo>
                  <a:cubicBezTo>
                    <a:pt x="363" y="16"/>
                    <a:pt x="366" y="15"/>
                    <a:pt x="369" y="15"/>
                  </a:cubicBezTo>
                  <a:cubicBezTo>
                    <a:pt x="372" y="15"/>
                    <a:pt x="374" y="16"/>
                    <a:pt x="376" y="17"/>
                  </a:cubicBezTo>
                  <a:cubicBezTo>
                    <a:pt x="378" y="18"/>
                    <a:pt x="379" y="21"/>
                    <a:pt x="380" y="24"/>
                  </a:cubicBezTo>
                  <a:cubicBezTo>
                    <a:pt x="381" y="27"/>
                    <a:pt x="382" y="31"/>
                    <a:pt x="382" y="35"/>
                  </a:cubicBezTo>
                  <a:cubicBezTo>
                    <a:pt x="383" y="52"/>
                    <a:pt x="383" y="52"/>
                    <a:pt x="383" y="52"/>
                  </a:cubicBezTo>
                  <a:cubicBezTo>
                    <a:pt x="382" y="70"/>
                    <a:pt x="382" y="70"/>
                    <a:pt x="382" y="70"/>
                  </a:cubicBezTo>
                  <a:cubicBezTo>
                    <a:pt x="382" y="74"/>
                    <a:pt x="381" y="78"/>
                    <a:pt x="380" y="81"/>
                  </a:cubicBezTo>
                  <a:cubicBezTo>
                    <a:pt x="379" y="84"/>
                    <a:pt x="378" y="86"/>
                    <a:pt x="376" y="88"/>
                  </a:cubicBezTo>
                  <a:cubicBezTo>
                    <a:pt x="374" y="89"/>
                    <a:pt x="372" y="90"/>
                    <a:pt x="369" y="90"/>
                  </a:cubicBezTo>
                  <a:close/>
                  <a:moveTo>
                    <a:pt x="369" y="104"/>
                  </a:moveTo>
                  <a:cubicBezTo>
                    <a:pt x="377" y="104"/>
                    <a:pt x="383" y="103"/>
                    <a:pt x="387" y="101"/>
                  </a:cubicBezTo>
                  <a:cubicBezTo>
                    <a:pt x="392" y="98"/>
                    <a:pt x="395" y="95"/>
                    <a:pt x="398" y="90"/>
                  </a:cubicBezTo>
                  <a:cubicBezTo>
                    <a:pt x="400" y="86"/>
                    <a:pt x="401" y="80"/>
                    <a:pt x="402" y="74"/>
                  </a:cubicBezTo>
                  <a:cubicBezTo>
                    <a:pt x="403" y="67"/>
                    <a:pt x="403" y="60"/>
                    <a:pt x="403" y="52"/>
                  </a:cubicBezTo>
                  <a:cubicBezTo>
                    <a:pt x="403" y="45"/>
                    <a:pt x="403" y="38"/>
                    <a:pt x="402" y="31"/>
                  </a:cubicBezTo>
                  <a:cubicBezTo>
                    <a:pt x="401" y="25"/>
                    <a:pt x="400" y="19"/>
                    <a:pt x="398" y="15"/>
                  </a:cubicBezTo>
                  <a:cubicBezTo>
                    <a:pt x="395" y="10"/>
                    <a:pt x="392" y="6"/>
                    <a:pt x="387" y="4"/>
                  </a:cubicBezTo>
                  <a:cubicBezTo>
                    <a:pt x="383" y="1"/>
                    <a:pt x="377" y="0"/>
                    <a:pt x="369" y="0"/>
                  </a:cubicBezTo>
                  <a:cubicBezTo>
                    <a:pt x="361" y="0"/>
                    <a:pt x="355" y="1"/>
                    <a:pt x="351" y="4"/>
                  </a:cubicBezTo>
                  <a:cubicBezTo>
                    <a:pt x="346" y="6"/>
                    <a:pt x="343" y="10"/>
                    <a:pt x="340" y="15"/>
                  </a:cubicBezTo>
                  <a:cubicBezTo>
                    <a:pt x="338" y="19"/>
                    <a:pt x="336" y="25"/>
                    <a:pt x="336" y="31"/>
                  </a:cubicBezTo>
                  <a:cubicBezTo>
                    <a:pt x="335" y="38"/>
                    <a:pt x="335" y="45"/>
                    <a:pt x="335" y="52"/>
                  </a:cubicBezTo>
                  <a:cubicBezTo>
                    <a:pt x="335" y="60"/>
                    <a:pt x="335" y="67"/>
                    <a:pt x="336" y="74"/>
                  </a:cubicBezTo>
                  <a:cubicBezTo>
                    <a:pt x="336" y="80"/>
                    <a:pt x="338" y="86"/>
                    <a:pt x="340" y="90"/>
                  </a:cubicBezTo>
                  <a:cubicBezTo>
                    <a:pt x="343" y="95"/>
                    <a:pt x="346" y="98"/>
                    <a:pt x="351" y="101"/>
                  </a:cubicBezTo>
                  <a:cubicBezTo>
                    <a:pt x="355" y="103"/>
                    <a:pt x="361" y="104"/>
                    <a:pt x="369" y="104"/>
                  </a:cubicBezTo>
                  <a:close/>
                  <a:moveTo>
                    <a:pt x="293" y="48"/>
                  </a:moveTo>
                  <a:cubicBezTo>
                    <a:pt x="284" y="48"/>
                    <a:pt x="284" y="48"/>
                    <a:pt x="284" y="48"/>
                  </a:cubicBezTo>
                  <a:cubicBezTo>
                    <a:pt x="284" y="17"/>
                    <a:pt x="284" y="17"/>
                    <a:pt x="284" y="17"/>
                  </a:cubicBezTo>
                  <a:cubicBezTo>
                    <a:pt x="292" y="17"/>
                    <a:pt x="292" y="17"/>
                    <a:pt x="292" y="17"/>
                  </a:cubicBezTo>
                  <a:cubicBezTo>
                    <a:pt x="297" y="17"/>
                    <a:pt x="301" y="18"/>
                    <a:pt x="303" y="21"/>
                  </a:cubicBezTo>
                  <a:cubicBezTo>
                    <a:pt x="305" y="24"/>
                    <a:pt x="306" y="27"/>
                    <a:pt x="306" y="33"/>
                  </a:cubicBezTo>
                  <a:cubicBezTo>
                    <a:pt x="306" y="38"/>
                    <a:pt x="305" y="42"/>
                    <a:pt x="303" y="44"/>
                  </a:cubicBezTo>
                  <a:cubicBezTo>
                    <a:pt x="300" y="46"/>
                    <a:pt x="297" y="48"/>
                    <a:pt x="293" y="48"/>
                  </a:cubicBezTo>
                  <a:close/>
                  <a:moveTo>
                    <a:pt x="284" y="103"/>
                  </a:moveTo>
                  <a:cubicBezTo>
                    <a:pt x="284" y="63"/>
                    <a:pt x="284" y="63"/>
                    <a:pt x="284" y="63"/>
                  </a:cubicBezTo>
                  <a:cubicBezTo>
                    <a:pt x="295" y="63"/>
                    <a:pt x="295" y="63"/>
                    <a:pt x="295" y="63"/>
                  </a:cubicBezTo>
                  <a:cubicBezTo>
                    <a:pt x="299" y="63"/>
                    <a:pt x="304" y="62"/>
                    <a:pt x="308" y="61"/>
                  </a:cubicBezTo>
                  <a:cubicBezTo>
                    <a:pt x="312" y="60"/>
                    <a:pt x="315" y="58"/>
                    <a:pt x="318" y="55"/>
                  </a:cubicBezTo>
                  <a:cubicBezTo>
                    <a:pt x="321" y="53"/>
                    <a:pt x="323" y="50"/>
                    <a:pt x="324" y="46"/>
                  </a:cubicBezTo>
                  <a:cubicBezTo>
                    <a:pt x="326" y="42"/>
                    <a:pt x="327" y="37"/>
                    <a:pt x="327" y="32"/>
                  </a:cubicBezTo>
                  <a:cubicBezTo>
                    <a:pt x="327" y="28"/>
                    <a:pt x="326" y="25"/>
                    <a:pt x="325" y="21"/>
                  </a:cubicBezTo>
                  <a:cubicBezTo>
                    <a:pt x="324" y="18"/>
                    <a:pt x="323" y="14"/>
                    <a:pt x="321" y="11"/>
                  </a:cubicBezTo>
                  <a:cubicBezTo>
                    <a:pt x="318" y="9"/>
                    <a:pt x="316" y="6"/>
                    <a:pt x="312" y="5"/>
                  </a:cubicBezTo>
                  <a:cubicBezTo>
                    <a:pt x="309" y="3"/>
                    <a:pt x="304" y="2"/>
                    <a:pt x="299" y="2"/>
                  </a:cubicBezTo>
                  <a:cubicBezTo>
                    <a:pt x="263" y="2"/>
                    <a:pt x="263" y="2"/>
                    <a:pt x="263" y="2"/>
                  </a:cubicBezTo>
                  <a:cubicBezTo>
                    <a:pt x="263" y="103"/>
                    <a:pt x="263" y="103"/>
                    <a:pt x="263" y="103"/>
                  </a:cubicBezTo>
                  <a:lnTo>
                    <a:pt x="284" y="103"/>
                  </a:lnTo>
                  <a:close/>
                  <a:moveTo>
                    <a:pt x="218" y="104"/>
                  </a:moveTo>
                  <a:cubicBezTo>
                    <a:pt x="229" y="104"/>
                    <a:pt x="238" y="102"/>
                    <a:pt x="244" y="97"/>
                  </a:cubicBezTo>
                  <a:cubicBezTo>
                    <a:pt x="250" y="92"/>
                    <a:pt x="253" y="85"/>
                    <a:pt x="253" y="74"/>
                  </a:cubicBezTo>
                  <a:cubicBezTo>
                    <a:pt x="253" y="71"/>
                    <a:pt x="253" y="68"/>
                    <a:pt x="252" y="65"/>
                  </a:cubicBezTo>
                  <a:cubicBezTo>
                    <a:pt x="252" y="63"/>
                    <a:pt x="251" y="61"/>
                    <a:pt x="249" y="58"/>
                  </a:cubicBezTo>
                  <a:cubicBezTo>
                    <a:pt x="248" y="56"/>
                    <a:pt x="246" y="54"/>
                    <a:pt x="244" y="53"/>
                  </a:cubicBezTo>
                  <a:cubicBezTo>
                    <a:pt x="241" y="51"/>
                    <a:pt x="238" y="49"/>
                    <a:pt x="234" y="47"/>
                  </a:cubicBezTo>
                  <a:cubicBezTo>
                    <a:pt x="218" y="40"/>
                    <a:pt x="218" y="40"/>
                    <a:pt x="218" y="40"/>
                  </a:cubicBezTo>
                  <a:cubicBezTo>
                    <a:pt x="214" y="39"/>
                    <a:pt x="211" y="37"/>
                    <a:pt x="210" y="35"/>
                  </a:cubicBezTo>
                  <a:cubicBezTo>
                    <a:pt x="209" y="32"/>
                    <a:pt x="208" y="30"/>
                    <a:pt x="208" y="27"/>
                  </a:cubicBezTo>
                  <a:cubicBezTo>
                    <a:pt x="208" y="25"/>
                    <a:pt x="208" y="24"/>
                    <a:pt x="208" y="22"/>
                  </a:cubicBezTo>
                  <a:cubicBezTo>
                    <a:pt x="209" y="21"/>
                    <a:pt x="209" y="20"/>
                    <a:pt x="210" y="19"/>
                  </a:cubicBezTo>
                  <a:cubicBezTo>
                    <a:pt x="211" y="18"/>
                    <a:pt x="212" y="17"/>
                    <a:pt x="214" y="16"/>
                  </a:cubicBezTo>
                  <a:cubicBezTo>
                    <a:pt x="215" y="15"/>
                    <a:pt x="217" y="15"/>
                    <a:pt x="220" y="15"/>
                  </a:cubicBezTo>
                  <a:cubicBezTo>
                    <a:pt x="223" y="15"/>
                    <a:pt x="226" y="16"/>
                    <a:pt x="228" y="19"/>
                  </a:cubicBezTo>
                  <a:cubicBezTo>
                    <a:pt x="230" y="21"/>
                    <a:pt x="231" y="25"/>
                    <a:pt x="231" y="30"/>
                  </a:cubicBezTo>
                  <a:cubicBezTo>
                    <a:pt x="250" y="30"/>
                    <a:pt x="250" y="30"/>
                    <a:pt x="250" y="30"/>
                  </a:cubicBezTo>
                  <a:cubicBezTo>
                    <a:pt x="250" y="27"/>
                    <a:pt x="250" y="27"/>
                    <a:pt x="250" y="27"/>
                  </a:cubicBezTo>
                  <a:cubicBezTo>
                    <a:pt x="250" y="22"/>
                    <a:pt x="249" y="18"/>
                    <a:pt x="248" y="15"/>
                  </a:cubicBezTo>
                  <a:cubicBezTo>
                    <a:pt x="246" y="11"/>
                    <a:pt x="244" y="9"/>
                    <a:pt x="241" y="6"/>
                  </a:cubicBezTo>
                  <a:cubicBezTo>
                    <a:pt x="238" y="4"/>
                    <a:pt x="235" y="3"/>
                    <a:pt x="231" y="2"/>
                  </a:cubicBezTo>
                  <a:cubicBezTo>
                    <a:pt x="228" y="1"/>
                    <a:pt x="223" y="0"/>
                    <a:pt x="219" y="0"/>
                  </a:cubicBezTo>
                  <a:cubicBezTo>
                    <a:pt x="209" y="0"/>
                    <a:pt x="202" y="3"/>
                    <a:pt x="196" y="7"/>
                  </a:cubicBezTo>
                  <a:cubicBezTo>
                    <a:pt x="190" y="12"/>
                    <a:pt x="188" y="20"/>
                    <a:pt x="188" y="30"/>
                  </a:cubicBezTo>
                  <a:cubicBezTo>
                    <a:pt x="188" y="34"/>
                    <a:pt x="188" y="37"/>
                    <a:pt x="189" y="41"/>
                  </a:cubicBezTo>
                  <a:cubicBezTo>
                    <a:pt x="190" y="44"/>
                    <a:pt x="192" y="47"/>
                    <a:pt x="194" y="49"/>
                  </a:cubicBezTo>
                  <a:cubicBezTo>
                    <a:pt x="196" y="51"/>
                    <a:pt x="199" y="53"/>
                    <a:pt x="202" y="55"/>
                  </a:cubicBezTo>
                  <a:cubicBezTo>
                    <a:pt x="206" y="57"/>
                    <a:pt x="210" y="59"/>
                    <a:pt x="214" y="60"/>
                  </a:cubicBezTo>
                  <a:cubicBezTo>
                    <a:pt x="223" y="64"/>
                    <a:pt x="223" y="64"/>
                    <a:pt x="223" y="64"/>
                  </a:cubicBezTo>
                  <a:cubicBezTo>
                    <a:pt x="225" y="65"/>
                    <a:pt x="227" y="66"/>
                    <a:pt x="228" y="67"/>
                  </a:cubicBezTo>
                  <a:cubicBezTo>
                    <a:pt x="230" y="68"/>
                    <a:pt x="231" y="70"/>
                    <a:pt x="231" y="72"/>
                  </a:cubicBezTo>
                  <a:cubicBezTo>
                    <a:pt x="232" y="73"/>
                    <a:pt x="232" y="75"/>
                    <a:pt x="232" y="77"/>
                  </a:cubicBezTo>
                  <a:cubicBezTo>
                    <a:pt x="232" y="82"/>
                    <a:pt x="231" y="85"/>
                    <a:pt x="228" y="87"/>
                  </a:cubicBezTo>
                  <a:cubicBezTo>
                    <a:pt x="226" y="89"/>
                    <a:pt x="223" y="90"/>
                    <a:pt x="220" y="90"/>
                  </a:cubicBezTo>
                  <a:cubicBezTo>
                    <a:pt x="217" y="90"/>
                    <a:pt x="215" y="89"/>
                    <a:pt x="213" y="89"/>
                  </a:cubicBezTo>
                  <a:cubicBezTo>
                    <a:pt x="212" y="88"/>
                    <a:pt x="210" y="87"/>
                    <a:pt x="209" y="86"/>
                  </a:cubicBezTo>
                  <a:cubicBezTo>
                    <a:pt x="208" y="84"/>
                    <a:pt x="208" y="83"/>
                    <a:pt x="207" y="81"/>
                  </a:cubicBezTo>
                  <a:cubicBezTo>
                    <a:pt x="207" y="79"/>
                    <a:pt x="207" y="76"/>
                    <a:pt x="207" y="74"/>
                  </a:cubicBezTo>
                  <a:cubicBezTo>
                    <a:pt x="207" y="71"/>
                    <a:pt x="207" y="71"/>
                    <a:pt x="207" y="71"/>
                  </a:cubicBezTo>
                  <a:cubicBezTo>
                    <a:pt x="186" y="71"/>
                    <a:pt x="186" y="71"/>
                    <a:pt x="186" y="71"/>
                  </a:cubicBezTo>
                  <a:cubicBezTo>
                    <a:pt x="186" y="75"/>
                    <a:pt x="186" y="75"/>
                    <a:pt x="186" y="75"/>
                  </a:cubicBezTo>
                  <a:cubicBezTo>
                    <a:pt x="186" y="85"/>
                    <a:pt x="189" y="92"/>
                    <a:pt x="194" y="97"/>
                  </a:cubicBezTo>
                  <a:cubicBezTo>
                    <a:pt x="199" y="102"/>
                    <a:pt x="207" y="104"/>
                    <a:pt x="218" y="1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7" name="Rectangle 124">
              <a:extLst>
                <a:ext uri="{FF2B5EF4-FFF2-40B4-BE49-F238E27FC236}">
                  <a16:creationId xmlns="" xmlns:a16="http://schemas.microsoft.com/office/drawing/2014/main" id="{722F26DE-97C1-4744-8CB5-FF5A44CDAF4F}"/>
                </a:ext>
              </a:extLst>
            </p:cNvPr>
            <p:cNvSpPr>
              <a:spLocks noChangeArrowheads="1"/>
            </p:cNvSpPr>
            <p:nvPr/>
          </p:nvSpPr>
          <p:spPr bwMode="auto">
            <a:xfrm>
              <a:off x="2351088" y="4852988"/>
              <a:ext cx="98425" cy="95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8" name="Freeform 125">
              <a:extLst>
                <a:ext uri="{FF2B5EF4-FFF2-40B4-BE49-F238E27FC236}">
                  <a16:creationId xmlns="" xmlns:a16="http://schemas.microsoft.com/office/drawing/2014/main" id="{1D1426C7-DB88-472B-964C-DF32DE2D1C69}"/>
                </a:ext>
              </a:extLst>
            </p:cNvPr>
            <p:cNvSpPr>
              <a:spLocks noEditPoints="1"/>
            </p:cNvSpPr>
            <p:nvPr/>
          </p:nvSpPr>
          <p:spPr bwMode="auto">
            <a:xfrm>
              <a:off x="2341563" y="4687888"/>
              <a:ext cx="119063" cy="155575"/>
            </a:xfrm>
            <a:custGeom>
              <a:avLst/>
              <a:gdLst>
                <a:gd name="T0" fmla="*/ 201 w 323"/>
                <a:gd name="T1" fmla="*/ 418 h 423"/>
                <a:gd name="T2" fmla="*/ 195 w 323"/>
                <a:gd name="T3" fmla="*/ 407 h 423"/>
                <a:gd name="T4" fmla="*/ 234 w 323"/>
                <a:gd name="T5" fmla="*/ 323 h 423"/>
                <a:gd name="T6" fmla="*/ 199 w 323"/>
                <a:gd name="T7" fmla="*/ 350 h 423"/>
                <a:gd name="T8" fmla="*/ 202 w 323"/>
                <a:gd name="T9" fmla="*/ 336 h 423"/>
                <a:gd name="T10" fmla="*/ 187 w 323"/>
                <a:gd name="T11" fmla="*/ 324 h 423"/>
                <a:gd name="T12" fmla="*/ 179 w 323"/>
                <a:gd name="T13" fmla="*/ 317 h 423"/>
                <a:gd name="T14" fmla="*/ 163 w 323"/>
                <a:gd name="T15" fmla="*/ 215 h 423"/>
                <a:gd name="T16" fmla="*/ 166 w 323"/>
                <a:gd name="T17" fmla="*/ 287 h 423"/>
                <a:gd name="T18" fmla="*/ 148 w 323"/>
                <a:gd name="T19" fmla="*/ 289 h 423"/>
                <a:gd name="T20" fmla="*/ 139 w 323"/>
                <a:gd name="T21" fmla="*/ 256 h 423"/>
                <a:gd name="T22" fmla="*/ 128 w 323"/>
                <a:gd name="T23" fmla="*/ 300 h 423"/>
                <a:gd name="T24" fmla="*/ 126 w 323"/>
                <a:gd name="T25" fmla="*/ 341 h 423"/>
                <a:gd name="T26" fmla="*/ 101 w 323"/>
                <a:gd name="T27" fmla="*/ 288 h 423"/>
                <a:gd name="T28" fmla="*/ 99 w 323"/>
                <a:gd name="T29" fmla="*/ 321 h 423"/>
                <a:gd name="T30" fmla="*/ 69 w 323"/>
                <a:gd name="T31" fmla="*/ 326 h 423"/>
                <a:gd name="T32" fmla="*/ 103 w 323"/>
                <a:gd name="T33" fmla="*/ 381 h 423"/>
                <a:gd name="T34" fmla="*/ 107 w 323"/>
                <a:gd name="T35" fmla="*/ 415 h 423"/>
                <a:gd name="T36" fmla="*/ 14 w 323"/>
                <a:gd name="T37" fmla="*/ 271 h 423"/>
                <a:gd name="T38" fmla="*/ 2 w 323"/>
                <a:gd name="T39" fmla="*/ 238 h 423"/>
                <a:gd name="T40" fmla="*/ 38 w 323"/>
                <a:gd name="T41" fmla="*/ 261 h 423"/>
                <a:gd name="T42" fmla="*/ 52 w 323"/>
                <a:gd name="T43" fmla="*/ 175 h 423"/>
                <a:gd name="T44" fmla="*/ 93 w 323"/>
                <a:gd name="T45" fmla="*/ 208 h 423"/>
                <a:gd name="T46" fmla="*/ 108 w 323"/>
                <a:gd name="T47" fmla="*/ 146 h 423"/>
                <a:gd name="T48" fmla="*/ 91 w 323"/>
                <a:gd name="T49" fmla="*/ 107 h 423"/>
                <a:gd name="T50" fmla="*/ 98 w 323"/>
                <a:gd name="T51" fmla="*/ 98 h 423"/>
                <a:gd name="T52" fmla="*/ 159 w 323"/>
                <a:gd name="T53" fmla="*/ 141 h 423"/>
                <a:gd name="T54" fmla="*/ 151 w 323"/>
                <a:gd name="T55" fmla="*/ 24 h 423"/>
                <a:gd name="T56" fmla="*/ 171 w 323"/>
                <a:gd name="T57" fmla="*/ 1 h 423"/>
                <a:gd name="T58" fmla="*/ 195 w 323"/>
                <a:gd name="T59" fmla="*/ 101 h 423"/>
                <a:gd name="T60" fmla="*/ 200 w 323"/>
                <a:gd name="T61" fmla="*/ 203 h 423"/>
                <a:gd name="T62" fmla="*/ 228 w 323"/>
                <a:gd name="T63" fmla="*/ 138 h 423"/>
                <a:gd name="T64" fmla="*/ 242 w 323"/>
                <a:gd name="T65" fmla="*/ 135 h 423"/>
                <a:gd name="T66" fmla="*/ 242 w 323"/>
                <a:gd name="T67" fmla="*/ 243 h 423"/>
                <a:gd name="T68" fmla="*/ 250 w 323"/>
                <a:gd name="T69" fmla="*/ 249 h 423"/>
                <a:gd name="T70" fmla="*/ 295 w 323"/>
                <a:gd name="T71" fmla="*/ 186 h 423"/>
                <a:gd name="T72" fmla="*/ 304 w 323"/>
                <a:gd name="T73" fmla="*/ 235 h 423"/>
                <a:gd name="T74" fmla="*/ 282 w 323"/>
                <a:gd name="T75" fmla="*/ 306 h 423"/>
                <a:gd name="T76" fmla="*/ 311 w 323"/>
                <a:gd name="T77" fmla="*/ 274 h 423"/>
                <a:gd name="T78" fmla="*/ 299 w 323"/>
                <a:gd name="T79" fmla="*/ 357 h 423"/>
                <a:gd name="T80" fmla="*/ 169 w 323"/>
                <a:gd name="T81" fmla="*/ 180 h 423"/>
                <a:gd name="T82" fmla="*/ 187 w 323"/>
                <a:gd name="T83" fmla="*/ 18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3" h="423">
                  <a:moveTo>
                    <a:pt x="299" y="357"/>
                  </a:moveTo>
                  <a:cubicBezTo>
                    <a:pt x="275" y="389"/>
                    <a:pt x="241" y="410"/>
                    <a:pt x="201" y="418"/>
                  </a:cubicBezTo>
                  <a:cubicBezTo>
                    <a:pt x="197" y="419"/>
                    <a:pt x="190" y="423"/>
                    <a:pt x="188" y="417"/>
                  </a:cubicBezTo>
                  <a:cubicBezTo>
                    <a:pt x="185" y="413"/>
                    <a:pt x="192" y="410"/>
                    <a:pt x="195" y="407"/>
                  </a:cubicBezTo>
                  <a:cubicBezTo>
                    <a:pt x="218" y="388"/>
                    <a:pt x="228" y="363"/>
                    <a:pt x="234" y="335"/>
                  </a:cubicBezTo>
                  <a:cubicBezTo>
                    <a:pt x="235" y="331"/>
                    <a:pt x="235" y="326"/>
                    <a:pt x="234" y="323"/>
                  </a:cubicBezTo>
                  <a:cubicBezTo>
                    <a:pt x="208" y="347"/>
                    <a:pt x="208" y="347"/>
                    <a:pt x="208" y="347"/>
                  </a:cubicBezTo>
                  <a:cubicBezTo>
                    <a:pt x="206" y="349"/>
                    <a:pt x="203" y="353"/>
                    <a:pt x="199" y="350"/>
                  </a:cubicBezTo>
                  <a:cubicBezTo>
                    <a:pt x="196" y="347"/>
                    <a:pt x="199" y="344"/>
                    <a:pt x="200" y="340"/>
                  </a:cubicBezTo>
                  <a:cubicBezTo>
                    <a:pt x="200" y="339"/>
                    <a:pt x="201" y="337"/>
                    <a:pt x="202" y="336"/>
                  </a:cubicBezTo>
                  <a:cubicBezTo>
                    <a:pt x="204" y="329"/>
                    <a:pt x="208" y="320"/>
                    <a:pt x="202" y="315"/>
                  </a:cubicBezTo>
                  <a:cubicBezTo>
                    <a:pt x="197" y="310"/>
                    <a:pt x="192" y="320"/>
                    <a:pt x="187" y="324"/>
                  </a:cubicBezTo>
                  <a:cubicBezTo>
                    <a:pt x="184" y="325"/>
                    <a:pt x="182" y="329"/>
                    <a:pt x="178" y="327"/>
                  </a:cubicBezTo>
                  <a:cubicBezTo>
                    <a:pt x="174" y="325"/>
                    <a:pt x="178" y="321"/>
                    <a:pt x="179" y="317"/>
                  </a:cubicBezTo>
                  <a:cubicBezTo>
                    <a:pt x="191" y="288"/>
                    <a:pt x="191" y="259"/>
                    <a:pt x="178" y="230"/>
                  </a:cubicBezTo>
                  <a:cubicBezTo>
                    <a:pt x="175" y="223"/>
                    <a:pt x="171" y="212"/>
                    <a:pt x="163" y="215"/>
                  </a:cubicBezTo>
                  <a:cubicBezTo>
                    <a:pt x="155" y="218"/>
                    <a:pt x="159" y="228"/>
                    <a:pt x="160" y="235"/>
                  </a:cubicBezTo>
                  <a:cubicBezTo>
                    <a:pt x="164" y="252"/>
                    <a:pt x="169" y="269"/>
                    <a:pt x="166" y="287"/>
                  </a:cubicBezTo>
                  <a:cubicBezTo>
                    <a:pt x="165" y="291"/>
                    <a:pt x="165" y="297"/>
                    <a:pt x="160" y="299"/>
                  </a:cubicBezTo>
                  <a:cubicBezTo>
                    <a:pt x="153" y="300"/>
                    <a:pt x="151" y="294"/>
                    <a:pt x="148" y="289"/>
                  </a:cubicBezTo>
                  <a:cubicBezTo>
                    <a:pt x="144" y="282"/>
                    <a:pt x="143" y="273"/>
                    <a:pt x="143" y="264"/>
                  </a:cubicBezTo>
                  <a:cubicBezTo>
                    <a:pt x="142" y="261"/>
                    <a:pt x="143" y="257"/>
                    <a:pt x="139" y="256"/>
                  </a:cubicBezTo>
                  <a:cubicBezTo>
                    <a:pt x="134" y="255"/>
                    <a:pt x="132" y="259"/>
                    <a:pt x="131" y="263"/>
                  </a:cubicBezTo>
                  <a:cubicBezTo>
                    <a:pt x="127" y="275"/>
                    <a:pt x="125" y="287"/>
                    <a:pt x="128" y="300"/>
                  </a:cubicBezTo>
                  <a:cubicBezTo>
                    <a:pt x="138" y="355"/>
                    <a:pt x="138" y="355"/>
                    <a:pt x="138" y="355"/>
                  </a:cubicBezTo>
                  <a:cubicBezTo>
                    <a:pt x="129" y="353"/>
                    <a:pt x="128" y="346"/>
                    <a:pt x="126" y="341"/>
                  </a:cubicBezTo>
                  <a:cubicBezTo>
                    <a:pt x="120" y="326"/>
                    <a:pt x="116" y="311"/>
                    <a:pt x="110" y="297"/>
                  </a:cubicBezTo>
                  <a:cubicBezTo>
                    <a:pt x="109" y="293"/>
                    <a:pt x="107" y="287"/>
                    <a:pt x="101" y="288"/>
                  </a:cubicBezTo>
                  <a:cubicBezTo>
                    <a:pt x="95" y="289"/>
                    <a:pt x="97" y="295"/>
                    <a:pt x="97" y="299"/>
                  </a:cubicBezTo>
                  <a:cubicBezTo>
                    <a:pt x="97" y="307"/>
                    <a:pt x="98" y="314"/>
                    <a:pt x="99" y="321"/>
                  </a:cubicBezTo>
                  <a:cubicBezTo>
                    <a:pt x="99" y="329"/>
                    <a:pt x="97" y="332"/>
                    <a:pt x="89" y="329"/>
                  </a:cubicBezTo>
                  <a:cubicBezTo>
                    <a:pt x="83" y="326"/>
                    <a:pt x="74" y="319"/>
                    <a:pt x="69" y="326"/>
                  </a:cubicBezTo>
                  <a:cubicBezTo>
                    <a:pt x="65" y="332"/>
                    <a:pt x="74" y="338"/>
                    <a:pt x="78" y="343"/>
                  </a:cubicBezTo>
                  <a:cubicBezTo>
                    <a:pt x="88" y="355"/>
                    <a:pt x="97" y="367"/>
                    <a:pt x="103" y="381"/>
                  </a:cubicBezTo>
                  <a:cubicBezTo>
                    <a:pt x="111" y="397"/>
                    <a:pt x="121" y="410"/>
                    <a:pt x="142" y="417"/>
                  </a:cubicBezTo>
                  <a:cubicBezTo>
                    <a:pt x="127" y="422"/>
                    <a:pt x="117" y="419"/>
                    <a:pt x="107" y="415"/>
                  </a:cubicBezTo>
                  <a:cubicBezTo>
                    <a:pt x="61" y="400"/>
                    <a:pt x="35" y="366"/>
                    <a:pt x="24" y="320"/>
                  </a:cubicBezTo>
                  <a:cubicBezTo>
                    <a:pt x="20" y="304"/>
                    <a:pt x="17" y="287"/>
                    <a:pt x="14" y="271"/>
                  </a:cubicBezTo>
                  <a:cubicBezTo>
                    <a:pt x="12" y="261"/>
                    <a:pt x="9" y="252"/>
                    <a:pt x="4" y="244"/>
                  </a:cubicBezTo>
                  <a:cubicBezTo>
                    <a:pt x="2" y="242"/>
                    <a:pt x="0" y="240"/>
                    <a:pt x="2" y="238"/>
                  </a:cubicBezTo>
                  <a:cubicBezTo>
                    <a:pt x="5" y="235"/>
                    <a:pt x="7" y="237"/>
                    <a:pt x="9" y="239"/>
                  </a:cubicBezTo>
                  <a:cubicBezTo>
                    <a:pt x="20" y="245"/>
                    <a:pt x="30" y="252"/>
                    <a:pt x="38" y="261"/>
                  </a:cubicBezTo>
                  <a:cubicBezTo>
                    <a:pt x="48" y="271"/>
                    <a:pt x="48" y="271"/>
                    <a:pt x="52" y="257"/>
                  </a:cubicBezTo>
                  <a:cubicBezTo>
                    <a:pt x="64" y="220"/>
                    <a:pt x="64" y="215"/>
                    <a:pt x="52" y="175"/>
                  </a:cubicBezTo>
                  <a:cubicBezTo>
                    <a:pt x="62" y="177"/>
                    <a:pt x="68" y="185"/>
                    <a:pt x="74" y="191"/>
                  </a:cubicBezTo>
                  <a:cubicBezTo>
                    <a:pt x="81" y="197"/>
                    <a:pt x="86" y="210"/>
                    <a:pt x="93" y="208"/>
                  </a:cubicBezTo>
                  <a:cubicBezTo>
                    <a:pt x="102" y="206"/>
                    <a:pt x="100" y="191"/>
                    <a:pt x="102" y="182"/>
                  </a:cubicBezTo>
                  <a:cubicBezTo>
                    <a:pt x="105" y="170"/>
                    <a:pt x="109" y="158"/>
                    <a:pt x="108" y="146"/>
                  </a:cubicBezTo>
                  <a:cubicBezTo>
                    <a:pt x="108" y="132"/>
                    <a:pt x="104" y="120"/>
                    <a:pt x="94" y="110"/>
                  </a:cubicBezTo>
                  <a:cubicBezTo>
                    <a:pt x="93" y="109"/>
                    <a:pt x="92" y="108"/>
                    <a:pt x="91" y="107"/>
                  </a:cubicBezTo>
                  <a:cubicBezTo>
                    <a:pt x="87" y="102"/>
                    <a:pt x="81" y="95"/>
                    <a:pt x="86" y="91"/>
                  </a:cubicBezTo>
                  <a:cubicBezTo>
                    <a:pt x="90" y="87"/>
                    <a:pt x="95" y="95"/>
                    <a:pt x="98" y="98"/>
                  </a:cubicBezTo>
                  <a:cubicBezTo>
                    <a:pt x="115" y="114"/>
                    <a:pt x="136" y="126"/>
                    <a:pt x="151" y="144"/>
                  </a:cubicBezTo>
                  <a:cubicBezTo>
                    <a:pt x="156" y="150"/>
                    <a:pt x="158" y="146"/>
                    <a:pt x="159" y="141"/>
                  </a:cubicBezTo>
                  <a:cubicBezTo>
                    <a:pt x="161" y="130"/>
                    <a:pt x="158" y="119"/>
                    <a:pt x="153" y="109"/>
                  </a:cubicBezTo>
                  <a:cubicBezTo>
                    <a:pt x="141" y="81"/>
                    <a:pt x="140" y="52"/>
                    <a:pt x="151" y="24"/>
                  </a:cubicBezTo>
                  <a:cubicBezTo>
                    <a:pt x="154" y="16"/>
                    <a:pt x="157" y="9"/>
                    <a:pt x="164" y="3"/>
                  </a:cubicBezTo>
                  <a:cubicBezTo>
                    <a:pt x="166" y="2"/>
                    <a:pt x="168" y="0"/>
                    <a:pt x="171" y="1"/>
                  </a:cubicBezTo>
                  <a:cubicBezTo>
                    <a:pt x="173" y="2"/>
                    <a:pt x="172" y="4"/>
                    <a:pt x="172" y="7"/>
                  </a:cubicBezTo>
                  <a:cubicBezTo>
                    <a:pt x="167" y="41"/>
                    <a:pt x="178" y="72"/>
                    <a:pt x="195" y="101"/>
                  </a:cubicBezTo>
                  <a:cubicBezTo>
                    <a:pt x="211" y="129"/>
                    <a:pt x="209" y="159"/>
                    <a:pt x="201" y="188"/>
                  </a:cubicBezTo>
                  <a:cubicBezTo>
                    <a:pt x="199" y="193"/>
                    <a:pt x="195" y="200"/>
                    <a:pt x="200" y="203"/>
                  </a:cubicBezTo>
                  <a:cubicBezTo>
                    <a:pt x="206" y="206"/>
                    <a:pt x="209" y="198"/>
                    <a:pt x="212" y="194"/>
                  </a:cubicBezTo>
                  <a:cubicBezTo>
                    <a:pt x="225" y="178"/>
                    <a:pt x="227" y="158"/>
                    <a:pt x="228" y="138"/>
                  </a:cubicBezTo>
                  <a:cubicBezTo>
                    <a:pt x="228" y="133"/>
                    <a:pt x="226" y="126"/>
                    <a:pt x="231" y="125"/>
                  </a:cubicBezTo>
                  <a:cubicBezTo>
                    <a:pt x="237" y="123"/>
                    <a:pt x="240" y="130"/>
                    <a:pt x="242" y="135"/>
                  </a:cubicBezTo>
                  <a:cubicBezTo>
                    <a:pt x="254" y="154"/>
                    <a:pt x="255" y="176"/>
                    <a:pt x="252" y="198"/>
                  </a:cubicBezTo>
                  <a:cubicBezTo>
                    <a:pt x="250" y="213"/>
                    <a:pt x="247" y="228"/>
                    <a:pt x="242" y="243"/>
                  </a:cubicBezTo>
                  <a:cubicBezTo>
                    <a:pt x="241" y="245"/>
                    <a:pt x="239" y="249"/>
                    <a:pt x="242" y="251"/>
                  </a:cubicBezTo>
                  <a:cubicBezTo>
                    <a:pt x="245" y="253"/>
                    <a:pt x="247" y="250"/>
                    <a:pt x="250" y="249"/>
                  </a:cubicBezTo>
                  <a:cubicBezTo>
                    <a:pt x="270" y="235"/>
                    <a:pt x="287" y="220"/>
                    <a:pt x="291" y="194"/>
                  </a:cubicBezTo>
                  <a:cubicBezTo>
                    <a:pt x="291" y="191"/>
                    <a:pt x="291" y="187"/>
                    <a:pt x="295" y="186"/>
                  </a:cubicBezTo>
                  <a:cubicBezTo>
                    <a:pt x="299" y="186"/>
                    <a:pt x="301" y="190"/>
                    <a:pt x="303" y="194"/>
                  </a:cubicBezTo>
                  <a:cubicBezTo>
                    <a:pt x="309" y="207"/>
                    <a:pt x="307" y="221"/>
                    <a:pt x="304" y="235"/>
                  </a:cubicBezTo>
                  <a:cubicBezTo>
                    <a:pt x="299" y="256"/>
                    <a:pt x="292" y="276"/>
                    <a:pt x="283" y="296"/>
                  </a:cubicBezTo>
                  <a:cubicBezTo>
                    <a:pt x="282" y="299"/>
                    <a:pt x="278" y="303"/>
                    <a:pt x="282" y="306"/>
                  </a:cubicBezTo>
                  <a:cubicBezTo>
                    <a:pt x="285" y="308"/>
                    <a:pt x="289" y="304"/>
                    <a:pt x="291" y="302"/>
                  </a:cubicBezTo>
                  <a:cubicBezTo>
                    <a:pt x="301" y="294"/>
                    <a:pt x="306" y="284"/>
                    <a:pt x="311" y="274"/>
                  </a:cubicBezTo>
                  <a:cubicBezTo>
                    <a:pt x="313" y="271"/>
                    <a:pt x="313" y="267"/>
                    <a:pt x="319" y="266"/>
                  </a:cubicBezTo>
                  <a:cubicBezTo>
                    <a:pt x="323" y="299"/>
                    <a:pt x="318" y="331"/>
                    <a:pt x="299" y="357"/>
                  </a:cubicBezTo>
                  <a:close/>
                  <a:moveTo>
                    <a:pt x="178" y="133"/>
                  </a:moveTo>
                  <a:cubicBezTo>
                    <a:pt x="175" y="149"/>
                    <a:pt x="167" y="163"/>
                    <a:pt x="169" y="180"/>
                  </a:cubicBezTo>
                  <a:cubicBezTo>
                    <a:pt x="169" y="185"/>
                    <a:pt x="171" y="190"/>
                    <a:pt x="177" y="191"/>
                  </a:cubicBezTo>
                  <a:cubicBezTo>
                    <a:pt x="183" y="191"/>
                    <a:pt x="185" y="187"/>
                    <a:pt x="187" y="182"/>
                  </a:cubicBezTo>
                  <a:cubicBezTo>
                    <a:pt x="193" y="164"/>
                    <a:pt x="187" y="148"/>
                    <a:pt x="178" y="13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9" name="Freeform 126">
              <a:extLst>
                <a:ext uri="{FF2B5EF4-FFF2-40B4-BE49-F238E27FC236}">
                  <a16:creationId xmlns="" xmlns:a16="http://schemas.microsoft.com/office/drawing/2014/main" id="{DAD11436-FFC6-426A-8266-07C49C76EF86}"/>
                </a:ext>
              </a:extLst>
            </p:cNvPr>
            <p:cNvSpPr>
              <a:spLocks noEditPoints="1"/>
            </p:cNvSpPr>
            <p:nvPr/>
          </p:nvSpPr>
          <p:spPr bwMode="auto">
            <a:xfrm>
              <a:off x="2373313" y="5103813"/>
              <a:ext cx="53975" cy="74613"/>
            </a:xfrm>
            <a:custGeom>
              <a:avLst/>
              <a:gdLst>
                <a:gd name="T0" fmla="*/ 18 w 34"/>
                <a:gd name="T1" fmla="*/ 29 h 47"/>
                <a:gd name="T2" fmla="*/ 10 w 34"/>
                <a:gd name="T3" fmla="*/ 29 h 47"/>
                <a:gd name="T4" fmla="*/ 18 w 34"/>
                <a:gd name="T5" fmla="*/ 13 h 47"/>
                <a:gd name="T6" fmla="*/ 18 w 34"/>
                <a:gd name="T7" fmla="*/ 13 h 47"/>
                <a:gd name="T8" fmla="*/ 18 w 34"/>
                <a:gd name="T9" fmla="*/ 29 h 47"/>
                <a:gd name="T10" fmla="*/ 29 w 34"/>
                <a:gd name="T11" fmla="*/ 47 h 47"/>
                <a:gd name="T12" fmla="*/ 29 w 34"/>
                <a:gd name="T13" fmla="*/ 38 h 47"/>
                <a:gd name="T14" fmla="*/ 34 w 34"/>
                <a:gd name="T15" fmla="*/ 38 h 47"/>
                <a:gd name="T16" fmla="*/ 34 w 34"/>
                <a:gd name="T17" fmla="*/ 29 h 47"/>
                <a:gd name="T18" fmla="*/ 29 w 34"/>
                <a:gd name="T19" fmla="*/ 29 h 47"/>
                <a:gd name="T20" fmla="*/ 29 w 34"/>
                <a:gd name="T21" fmla="*/ 0 h 47"/>
                <a:gd name="T22" fmla="*/ 16 w 34"/>
                <a:gd name="T23" fmla="*/ 0 h 47"/>
                <a:gd name="T24" fmla="*/ 0 w 34"/>
                <a:gd name="T25" fmla="*/ 29 h 47"/>
                <a:gd name="T26" fmla="*/ 0 w 34"/>
                <a:gd name="T27" fmla="*/ 38 h 47"/>
                <a:gd name="T28" fmla="*/ 17 w 34"/>
                <a:gd name="T29" fmla="*/ 38 h 47"/>
                <a:gd name="T30" fmla="*/ 17 w 34"/>
                <a:gd name="T31" fmla="*/ 47 h 47"/>
                <a:gd name="T32" fmla="*/ 29 w 34"/>
                <a:gd name="T33"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47">
                  <a:moveTo>
                    <a:pt x="18" y="29"/>
                  </a:moveTo>
                  <a:lnTo>
                    <a:pt x="10" y="29"/>
                  </a:lnTo>
                  <a:lnTo>
                    <a:pt x="18" y="13"/>
                  </a:lnTo>
                  <a:lnTo>
                    <a:pt x="18" y="13"/>
                  </a:lnTo>
                  <a:lnTo>
                    <a:pt x="18" y="29"/>
                  </a:lnTo>
                  <a:close/>
                  <a:moveTo>
                    <a:pt x="29" y="47"/>
                  </a:moveTo>
                  <a:lnTo>
                    <a:pt x="29" y="38"/>
                  </a:lnTo>
                  <a:lnTo>
                    <a:pt x="34" y="38"/>
                  </a:lnTo>
                  <a:lnTo>
                    <a:pt x="34" y="29"/>
                  </a:lnTo>
                  <a:lnTo>
                    <a:pt x="29" y="29"/>
                  </a:lnTo>
                  <a:lnTo>
                    <a:pt x="29" y="0"/>
                  </a:lnTo>
                  <a:lnTo>
                    <a:pt x="16" y="0"/>
                  </a:lnTo>
                  <a:lnTo>
                    <a:pt x="0" y="29"/>
                  </a:lnTo>
                  <a:lnTo>
                    <a:pt x="0" y="38"/>
                  </a:lnTo>
                  <a:lnTo>
                    <a:pt x="17" y="38"/>
                  </a:lnTo>
                  <a:lnTo>
                    <a:pt x="17" y="47"/>
                  </a:lnTo>
                  <a:lnTo>
                    <a:pt x="2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0" name="Freeform 127">
              <a:extLst>
                <a:ext uri="{FF2B5EF4-FFF2-40B4-BE49-F238E27FC236}">
                  <a16:creationId xmlns="" xmlns:a16="http://schemas.microsoft.com/office/drawing/2014/main" id="{F11890DC-713D-4911-B8FA-4A380D67B3E0}"/>
                </a:ext>
              </a:extLst>
            </p:cNvPr>
            <p:cNvSpPr>
              <a:spLocks/>
            </p:cNvSpPr>
            <p:nvPr/>
          </p:nvSpPr>
          <p:spPr bwMode="auto">
            <a:xfrm>
              <a:off x="2441575" y="4322763"/>
              <a:ext cx="587375" cy="587375"/>
            </a:xfrm>
            <a:custGeom>
              <a:avLst/>
              <a:gdLst>
                <a:gd name="T0" fmla="*/ 0 w 370"/>
                <a:gd name="T1" fmla="*/ 185 h 370"/>
                <a:gd name="T2" fmla="*/ 185 w 370"/>
                <a:gd name="T3" fmla="*/ 0 h 370"/>
                <a:gd name="T4" fmla="*/ 370 w 370"/>
                <a:gd name="T5" fmla="*/ 185 h 370"/>
                <a:gd name="T6" fmla="*/ 185 w 370"/>
                <a:gd name="T7" fmla="*/ 370 h 370"/>
                <a:gd name="T8" fmla="*/ 0 w 370"/>
                <a:gd name="T9" fmla="*/ 185 h 370"/>
              </a:gdLst>
              <a:ahLst/>
              <a:cxnLst>
                <a:cxn ang="0">
                  <a:pos x="T0" y="T1"/>
                </a:cxn>
                <a:cxn ang="0">
                  <a:pos x="T2" y="T3"/>
                </a:cxn>
                <a:cxn ang="0">
                  <a:pos x="T4" y="T5"/>
                </a:cxn>
                <a:cxn ang="0">
                  <a:pos x="T6" y="T7"/>
                </a:cxn>
                <a:cxn ang="0">
                  <a:pos x="T8" y="T9"/>
                </a:cxn>
              </a:cxnLst>
              <a:rect l="0" t="0" r="r" b="b"/>
              <a:pathLst>
                <a:path w="370" h="370">
                  <a:moveTo>
                    <a:pt x="0" y="185"/>
                  </a:moveTo>
                  <a:lnTo>
                    <a:pt x="185" y="0"/>
                  </a:lnTo>
                  <a:lnTo>
                    <a:pt x="370" y="185"/>
                  </a:lnTo>
                  <a:lnTo>
                    <a:pt x="185" y="370"/>
                  </a:lnTo>
                  <a:lnTo>
                    <a:pt x="0"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1" name="Freeform 128">
              <a:extLst>
                <a:ext uri="{FF2B5EF4-FFF2-40B4-BE49-F238E27FC236}">
                  <a16:creationId xmlns="" xmlns:a16="http://schemas.microsoft.com/office/drawing/2014/main" id="{D9E83324-10BB-4B6F-9C8C-411EBD004811}"/>
                </a:ext>
              </a:extLst>
            </p:cNvPr>
            <p:cNvSpPr>
              <a:spLocks/>
            </p:cNvSpPr>
            <p:nvPr/>
          </p:nvSpPr>
          <p:spPr bwMode="auto">
            <a:xfrm>
              <a:off x="2441575" y="4322763"/>
              <a:ext cx="587375" cy="587375"/>
            </a:xfrm>
            <a:custGeom>
              <a:avLst/>
              <a:gdLst>
                <a:gd name="T0" fmla="*/ 0 w 370"/>
                <a:gd name="T1" fmla="*/ 185 h 370"/>
                <a:gd name="T2" fmla="*/ 185 w 370"/>
                <a:gd name="T3" fmla="*/ 0 h 370"/>
                <a:gd name="T4" fmla="*/ 370 w 370"/>
                <a:gd name="T5" fmla="*/ 185 h 370"/>
                <a:gd name="T6" fmla="*/ 185 w 370"/>
                <a:gd name="T7" fmla="*/ 370 h 370"/>
                <a:gd name="T8" fmla="*/ 0 w 370"/>
                <a:gd name="T9" fmla="*/ 185 h 370"/>
              </a:gdLst>
              <a:ahLst/>
              <a:cxnLst>
                <a:cxn ang="0">
                  <a:pos x="T0" y="T1"/>
                </a:cxn>
                <a:cxn ang="0">
                  <a:pos x="T2" y="T3"/>
                </a:cxn>
                <a:cxn ang="0">
                  <a:pos x="T4" y="T5"/>
                </a:cxn>
                <a:cxn ang="0">
                  <a:pos x="T6" y="T7"/>
                </a:cxn>
                <a:cxn ang="0">
                  <a:pos x="T8" y="T9"/>
                </a:cxn>
              </a:cxnLst>
              <a:rect l="0" t="0" r="r" b="b"/>
              <a:pathLst>
                <a:path w="370" h="370">
                  <a:moveTo>
                    <a:pt x="0" y="185"/>
                  </a:moveTo>
                  <a:lnTo>
                    <a:pt x="185" y="0"/>
                  </a:lnTo>
                  <a:lnTo>
                    <a:pt x="370" y="185"/>
                  </a:lnTo>
                  <a:lnTo>
                    <a:pt x="185" y="370"/>
                  </a:lnTo>
                  <a:lnTo>
                    <a:pt x="0" y="185"/>
                  </a:lnTo>
                  <a:close/>
                </a:path>
              </a:pathLst>
            </a:custGeom>
            <a:noFill/>
            <a:ln w="174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2" name="Freeform 129">
              <a:extLst>
                <a:ext uri="{FF2B5EF4-FFF2-40B4-BE49-F238E27FC236}">
                  <a16:creationId xmlns="" xmlns:a16="http://schemas.microsoft.com/office/drawing/2014/main" id="{A54E61C5-3C6E-4D4D-972A-F69333B84798}"/>
                </a:ext>
              </a:extLst>
            </p:cNvPr>
            <p:cNvSpPr>
              <a:spLocks/>
            </p:cNvSpPr>
            <p:nvPr/>
          </p:nvSpPr>
          <p:spPr bwMode="auto">
            <a:xfrm>
              <a:off x="2452688" y="4332288"/>
              <a:ext cx="565150" cy="565150"/>
            </a:xfrm>
            <a:custGeom>
              <a:avLst/>
              <a:gdLst>
                <a:gd name="T0" fmla="*/ 0 w 356"/>
                <a:gd name="T1" fmla="*/ 178 h 356"/>
                <a:gd name="T2" fmla="*/ 178 w 356"/>
                <a:gd name="T3" fmla="*/ 0 h 356"/>
                <a:gd name="T4" fmla="*/ 356 w 356"/>
                <a:gd name="T5" fmla="*/ 178 h 356"/>
                <a:gd name="T6" fmla="*/ 178 w 356"/>
                <a:gd name="T7" fmla="*/ 356 h 356"/>
                <a:gd name="T8" fmla="*/ 0 w 356"/>
                <a:gd name="T9" fmla="*/ 178 h 356"/>
              </a:gdLst>
              <a:ahLst/>
              <a:cxnLst>
                <a:cxn ang="0">
                  <a:pos x="T0" y="T1"/>
                </a:cxn>
                <a:cxn ang="0">
                  <a:pos x="T2" y="T3"/>
                </a:cxn>
                <a:cxn ang="0">
                  <a:pos x="T4" y="T5"/>
                </a:cxn>
                <a:cxn ang="0">
                  <a:pos x="T6" y="T7"/>
                </a:cxn>
                <a:cxn ang="0">
                  <a:pos x="T8" y="T9"/>
                </a:cxn>
              </a:cxnLst>
              <a:rect l="0" t="0" r="r" b="b"/>
              <a:pathLst>
                <a:path w="356" h="356">
                  <a:moveTo>
                    <a:pt x="0" y="178"/>
                  </a:moveTo>
                  <a:lnTo>
                    <a:pt x="178" y="0"/>
                  </a:lnTo>
                  <a:lnTo>
                    <a:pt x="356" y="178"/>
                  </a:lnTo>
                  <a:lnTo>
                    <a:pt x="178" y="356"/>
                  </a:lnTo>
                  <a:lnTo>
                    <a:pt x="0" y="178"/>
                  </a:lnTo>
                  <a:close/>
                </a:path>
              </a:pathLst>
            </a:custGeom>
            <a:solidFill>
              <a:srgbClr val="217D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3" name="Freeform 130">
              <a:extLst>
                <a:ext uri="{FF2B5EF4-FFF2-40B4-BE49-F238E27FC236}">
                  <a16:creationId xmlns="" xmlns:a16="http://schemas.microsoft.com/office/drawing/2014/main" id="{52FE39EE-B9EF-41F3-B2A6-2E9CB5384B28}"/>
                </a:ext>
              </a:extLst>
            </p:cNvPr>
            <p:cNvSpPr>
              <a:spLocks noEditPoints="1"/>
            </p:cNvSpPr>
            <p:nvPr/>
          </p:nvSpPr>
          <p:spPr bwMode="auto">
            <a:xfrm>
              <a:off x="2533650" y="4565650"/>
              <a:ext cx="407988" cy="131763"/>
            </a:xfrm>
            <a:custGeom>
              <a:avLst/>
              <a:gdLst>
                <a:gd name="T0" fmla="*/ 944 w 1113"/>
                <a:gd name="T1" fmla="*/ 221 h 358"/>
                <a:gd name="T2" fmla="*/ 875 w 1113"/>
                <a:gd name="T3" fmla="*/ 331 h 358"/>
                <a:gd name="T4" fmla="*/ 934 w 1113"/>
                <a:gd name="T5" fmla="*/ 221 h 358"/>
                <a:gd name="T6" fmla="*/ 743 w 1113"/>
                <a:gd name="T7" fmla="*/ 239 h 358"/>
                <a:gd name="T8" fmla="*/ 778 w 1113"/>
                <a:gd name="T9" fmla="*/ 316 h 358"/>
                <a:gd name="T10" fmla="*/ 689 w 1113"/>
                <a:gd name="T11" fmla="*/ 194 h 358"/>
                <a:gd name="T12" fmla="*/ 510 w 1113"/>
                <a:gd name="T13" fmla="*/ 243 h 358"/>
                <a:gd name="T14" fmla="*/ 558 w 1113"/>
                <a:gd name="T15" fmla="*/ 307 h 358"/>
                <a:gd name="T16" fmla="*/ 463 w 1113"/>
                <a:gd name="T17" fmla="*/ 331 h 358"/>
                <a:gd name="T18" fmla="*/ 402 w 1113"/>
                <a:gd name="T19" fmla="*/ 221 h 358"/>
                <a:gd name="T20" fmla="*/ 274 w 1113"/>
                <a:gd name="T21" fmla="*/ 358 h 358"/>
                <a:gd name="T22" fmla="*/ 312 w 1113"/>
                <a:gd name="T23" fmla="*/ 194 h 358"/>
                <a:gd name="T24" fmla="*/ 274 w 1113"/>
                <a:gd name="T25" fmla="*/ 358 h 358"/>
                <a:gd name="T26" fmla="*/ 227 w 1113"/>
                <a:gd name="T27" fmla="*/ 194 h 358"/>
                <a:gd name="T28" fmla="*/ 106 w 1113"/>
                <a:gd name="T29" fmla="*/ 316 h 358"/>
                <a:gd name="T30" fmla="*/ 1056 w 1113"/>
                <a:gd name="T31" fmla="*/ 170 h 358"/>
                <a:gd name="T32" fmla="*/ 1082 w 1113"/>
                <a:gd name="T33" fmla="*/ 77 h 358"/>
                <a:gd name="T34" fmla="*/ 1049 w 1113"/>
                <a:gd name="T35" fmla="*/ 26 h 358"/>
                <a:gd name="T36" fmla="*/ 1104 w 1113"/>
                <a:gd name="T37" fmla="*/ 24 h 358"/>
                <a:gd name="T38" fmla="*/ 1009 w 1113"/>
                <a:gd name="T39" fmla="*/ 66 h 358"/>
                <a:gd name="T40" fmla="*/ 1077 w 1113"/>
                <a:gd name="T41" fmla="*/ 117 h 358"/>
                <a:gd name="T42" fmla="*/ 1038 w 1113"/>
                <a:gd name="T43" fmla="*/ 132 h 358"/>
                <a:gd name="T44" fmla="*/ 1056 w 1113"/>
                <a:gd name="T45" fmla="*/ 170 h 358"/>
                <a:gd name="T46" fmla="*/ 989 w 1113"/>
                <a:gd name="T47" fmla="*/ 3 h 358"/>
                <a:gd name="T48" fmla="*/ 937 w 1113"/>
                <a:gd name="T49" fmla="*/ 146 h 358"/>
                <a:gd name="T50" fmla="*/ 884 w 1113"/>
                <a:gd name="T51" fmla="*/ 3 h 358"/>
                <a:gd name="T52" fmla="*/ 811 w 1113"/>
                <a:gd name="T53" fmla="*/ 146 h 358"/>
                <a:gd name="T54" fmla="*/ 792 w 1113"/>
                <a:gd name="T55" fmla="*/ 38 h 358"/>
                <a:gd name="T56" fmla="*/ 834 w 1113"/>
                <a:gd name="T57" fmla="*/ 85 h 358"/>
                <a:gd name="T58" fmla="*/ 840 w 1113"/>
                <a:gd name="T59" fmla="*/ 164 h 358"/>
                <a:gd name="T60" fmla="*/ 840 w 1113"/>
                <a:gd name="T61" fmla="*/ 6 h 358"/>
                <a:gd name="T62" fmla="*/ 756 w 1113"/>
                <a:gd name="T63" fmla="*/ 120 h 358"/>
                <a:gd name="T64" fmla="*/ 663 w 1113"/>
                <a:gd name="T65" fmla="*/ 28 h 358"/>
                <a:gd name="T66" fmla="*/ 663 w 1113"/>
                <a:gd name="T67" fmla="*/ 98 h 358"/>
                <a:gd name="T68" fmla="*/ 706 w 1113"/>
                <a:gd name="T69" fmla="*/ 168 h 358"/>
                <a:gd name="T70" fmla="*/ 733 w 1113"/>
                <a:gd name="T71" fmla="*/ 115 h 358"/>
                <a:gd name="T72" fmla="*/ 724 w 1113"/>
                <a:gd name="T73" fmla="*/ 14 h 358"/>
                <a:gd name="T74" fmla="*/ 614 w 1113"/>
                <a:gd name="T75" fmla="*/ 140 h 358"/>
                <a:gd name="T76" fmla="*/ 552 w 1113"/>
                <a:gd name="T77" fmla="*/ 30 h 358"/>
                <a:gd name="T78" fmla="*/ 438 w 1113"/>
                <a:gd name="T79" fmla="*/ 170 h 358"/>
                <a:gd name="T80" fmla="*/ 498 w 1113"/>
                <a:gd name="T81" fmla="*/ 79 h 358"/>
                <a:gd name="T82" fmla="*/ 459 w 1113"/>
                <a:gd name="T83" fmla="*/ 140 h 358"/>
                <a:gd name="T84" fmla="*/ 423 w 1113"/>
                <a:gd name="T85" fmla="*/ 82 h 358"/>
                <a:gd name="T86" fmla="*/ 464 w 1113"/>
                <a:gd name="T87" fmla="*/ 52 h 358"/>
                <a:gd name="T88" fmla="*/ 392 w 1113"/>
                <a:gd name="T89" fmla="*/ 47 h 358"/>
                <a:gd name="T90" fmla="*/ 438 w 1113"/>
                <a:gd name="T91" fmla="*/ 170 h 358"/>
                <a:gd name="T92" fmla="*/ 368 w 1113"/>
                <a:gd name="T93" fmla="*/ 3 h 358"/>
                <a:gd name="T94" fmla="*/ 259 w 1113"/>
                <a:gd name="T95" fmla="*/ 168 h 358"/>
                <a:gd name="T96" fmla="*/ 200 w 1113"/>
                <a:gd name="T97" fmla="*/ 106 h 358"/>
                <a:gd name="T98" fmla="*/ 204 w 1113"/>
                <a:gd name="T99" fmla="*/ 3 h 358"/>
                <a:gd name="T100" fmla="*/ 34 w 1113"/>
                <a:gd name="T101" fmla="*/ 28 h 358"/>
                <a:gd name="T102" fmla="*/ 75 w 1113"/>
                <a:gd name="T103" fmla="*/ 112 h 358"/>
                <a:gd name="T104" fmla="*/ 97 w 1113"/>
                <a:gd name="T105" fmla="*/ 147 h 358"/>
                <a:gd name="T106" fmla="*/ 55 w 1113"/>
                <a:gd name="T107" fmla="*/ 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3" h="358">
                  <a:moveTo>
                    <a:pt x="1013" y="358"/>
                  </a:moveTo>
                  <a:cubicBezTo>
                    <a:pt x="1013" y="221"/>
                    <a:pt x="1013" y="221"/>
                    <a:pt x="1013" y="221"/>
                  </a:cubicBezTo>
                  <a:cubicBezTo>
                    <a:pt x="1049" y="221"/>
                    <a:pt x="1049" y="221"/>
                    <a:pt x="1049" y="221"/>
                  </a:cubicBezTo>
                  <a:cubicBezTo>
                    <a:pt x="1049" y="194"/>
                    <a:pt x="1049" y="194"/>
                    <a:pt x="1049" y="194"/>
                  </a:cubicBezTo>
                  <a:cubicBezTo>
                    <a:pt x="944" y="194"/>
                    <a:pt x="944" y="194"/>
                    <a:pt x="944" y="194"/>
                  </a:cubicBezTo>
                  <a:cubicBezTo>
                    <a:pt x="944" y="221"/>
                    <a:pt x="944" y="221"/>
                    <a:pt x="944" y="221"/>
                  </a:cubicBezTo>
                  <a:cubicBezTo>
                    <a:pt x="980" y="221"/>
                    <a:pt x="980" y="221"/>
                    <a:pt x="980" y="221"/>
                  </a:cubicBezTo>
                  <a:cubicBezTo>
                    <a:pt x="980" y="358"/>
                    <a:pt x="980" y="358"/>
                    <a:pt x="980" y="358"/>
                  </a:cubicBezTo>
                  <a:lnTo>
                    <a:pt x="1013" y="358"/>
                  </a:lnTo>
                  <a:close/>
                  <a:moveTo>
                    <a:pt x="936" y="358"/>
                  </a:moveTo>
                  <a:cubicBezTo>
                    <a:pt x="936" y="331"/>
                    <a:pt x="936" y="331"/>
                    <a:pt x="936" y="331"/>
                  </a:cubicBezTo>
                  <a:cubicBezTo>
                    <a:pt x="875" y="331"/>
                    <a:pt x="875" y="331"/>
                    <a:pt x="875" y="331"/>
                  </a:cubicBezTo>
                  <a:cubicBezTo>
                    <a:pt x="875" y="287"/>
                    <a:pt x="875" y="287"/>
                    <a:pt x="875" y="287"/>
                  </a:cubicBezTo>
                  <a:cubicBezTo>
                    <a:pt x="930" y="287"/>
                    <a:pt x="930" y="287"/>
                    <a:pt x="930" y="287"/>
                  </a:cubicBezTo>
                  <a:cubicBezTo>
                    <a:pt x="930" y="260"/>
                    <a:pt x="930" y="260"/>
                    <a:pt x="930" y="260"/>
                  </a:cubicBezTo>
                  <a:cubicBezTo>
                    <a:pt x="875" y="260"/>
                    <a:pt x="875" y="260"/>
                    <a:pt x="875" y="260"/>
                  </a:cubicBezTo>
                  <a:cubicBezTo>
                    <a:pt x="875" y="221"/>
                    <a:pt x="875" y="221"/>
                    <a:pt x="875" y="221"/>
                  </a:cubicBezTo>
                  <a:cubicBezTo>
                    <a:pt x="934" y="221"/>
                    <a:pt x="934" y="221"/>
                    <a:pt x="934" y="221"/>
                  </a:cubicBezTo>
                  <a:cubicBezTo>
                    <a:pt x="934" y="194"/>
                    <a:pt x="934" y="194"/>
                    <a:pt x="934" y="194"/>
                  </a:cubicBezTo>
                  <a:cubicBezTo>
                    <a:pt x="842" y="194"/>
                    <a:pt x="842" y="194"/>
                    <a:pt x="842" y="194"/>
                  </a:cubicBezTo>
                  <a:cubicBezTo>
                    <a:pt x="842" y="358"/>
                    <a:pt x="842" y="358"/>
                    <a:pt x="842" y="358"/>
                  </a:cubicBezTo>
                  <a:cubicBezTo>
                    <a:pt x="936" y="358"/>
                    <a:pt x="936" y="358"/>
                    <a:pt x="936" y="358"/>
                  </a:cubicBezTo>
                  <a:close/>
                  <a:moveTo>
                    <a:pt x="724" y="358"/>
                  </a:moveTo>
                  <a:cubicBezTo>
                    <a:pt x="743" y="239"/>
                    <a:pt x="743" y="239"/>
                    <a:pt x="743" y="239"/>
                  </a:cubicBezTo>
                  <a:cubicBezTo>
                    <a:pt x="743" y="239"/>
                    <a:pt x="743" y="239"/>
                    <a:pt x="743" y="239"/>
                  </a:cubicBezTo>
                  <a:cubicBezTo>
                    <a:pt x="761" y="358"/>
                    <a:pt x="761" y="358"/>
                    <a:pt x="761" y="358"/>
                  </a:cubicBezTo>
                  <a:cubicBezTo>
                    <a:pt x="798" y="358"/>
                    <a:pt x="798" y="358"/>
                    <a:pt x="798" y="358"/>
                  </a:cubicBezTo>
                  <a:cubicBezTo>
                    <a:pt x="828" y="194"/>
                    <a:pt x="828" y="194"/>
                    <a:pt x="828" y="194"/>
                  </a:cubicBezTo>
                  <a:cubicBezTo>
                    <a:pt x="797" y="194"/>
                    <a:pt x="797" y="194"/>
                    <a:pt x="797" y="194"/>
                  </a:cubicBezTo>
                  <a:cubicBezTo>
                    <a:pt x="778" y="316"/>
                    <a:pt x="778" y="316"/>
                    <a:pt x="778" y="316"/>
                  </a:cubicBezTo>
                  <a:cubicBezTo>
                    <a:pt x="778" y="316"/>
                    <a:pt x="778" y="316"/>
                    <a:pt x="778" y="316"/>
                  </a:cubicBezTo>
                  <a:cubicBezTo>
                    <a:pt x="759" y="194"/>
                    <a:pt x="759" y="194"/>
                    <a:pt x="759" y="194"/>
                  </a:cubicBezTo>
                  <a:cubicBezTo>
                    <a:pt x="727" y="194"/>
                    <a:pt x="727" y="194"/>
                    <a:pt x="727" y="194"/>
                  </a:cubicBezTo>
                  <a:cubicBezTo>
                    <a:pt x="707" y="316"/>
                    <a:pt x="707" y="316"/>
                    <a:pt x="707" y="316"/>
                  </a:cubicBezTo>
                  <a:cubicBezTo>
                    <a:pt x="707" y="316"/>
                    <a:pt x="707" y="316"/>
                    <a:pt x="707" y="316"/>
                  </a:cubicBezTo>
                  <a:cubicBezTo>
                    <a:pt x="689" y="194"/>
                    <a:pt x="689" y="194"/>
                    <a:pt x="689" y="194"/>
                  </a:cubicBezTo>
                  <a:cubicBezTo>
                    <a:pt x="657" y="194"/>
                    <a:pt x="657" y="194"/>
                    <a:pt x="657" y="194"/>
                  </a:cubicBezTo>
                  <a:cubicBezTo>
                    <a:pt x="687" y="358"/>
                    <a:pt x="687" y="358"/>
                    <a:pt x="687" y="358"/>
                  </a:cubicBezTo>
                  <a:lnTo>
                    <a:pt x="724" y="358"/>
                  </a:lnTo>
                  <a:close/>
                  <a:moveTo>
                    <a:pt x="510" y="358"/>
                  </a:moveTo>
                  <a:cubicBezTo>
                    <a:pt x="510" y="243"/>
                    <a:pt x="510" y="243"/>
                    <a:pt x="510" y="243"/>
                  </a:cubicBezTo>
                  <a:cubicBezTo>
                    <a:pt x="510" y="243"/>
                    <a:pt x="510" y="243"/>
                    <a:pt x="510" y="243"/>
                  </a:cubicBezTo>
                  <a:cubicBezTo>
                    <a:pt x="551" y="358"/>
                    <a:pt x="551" y="358"/>
                    <a:pt x="551" y="358"/>
                  </a:cubicBezTo>
                  <a:cubicBezTo>
                    <a:pt x="588" y="358"/>
                    <a:pt x="588" y="358"/>
                    <a:pt x="588" y="358"/>
                  </a:cubicBezTo>
                  <a:cubicBezTo>
                    <a:pt x="588" y="194"/>
                    <a:pt x="588" y="194"/>
                    <a:pt x="588" y="194"/>
                  </a:cubicBezTo>
                  <a:cubicBezTo>
                    <a:pt x="558" y="194"/>
                    <a:pt x="558" y="194"/>
                    <a:pt x="558" y="194"/>
                  </a:cubicBezTo>
                  <a:cubicBezTo>
                    <a:pt x="558" y="307"/>
                    <a:pt x="558" y="307"/>
                    <a:pt x="558" y="307"/>
                  </a:cubicBezTo>
                  <a:cubicBezTo>
                    <a:pt x="558" y="307"/>
                    <a:pt x="558" y="307"/>
                    <a:pt x="558" y="307"/>
                  </a:cubicBezTo>
                  <a:cubicBezTo>
                    <a:pt x="517" y="194"/>
                    <a:pt x="517" y="194"/>
                    <a:pt x="517" y="194"/>
                  </a:cubicBezTo>
                  <a:cubicBezTo>
                    <a:pt x="479" y="194"/>
                    <a:pt x="479" y="194"/>
                    <a:pt x="479" y="194"/>
                  </a:cubicBezTo>
                  <a:cubicBezTo>
                    <a:pt x="479" y="358"/>
                    <a:pt x="479" y="358"/>
                    <a:pt x="479" y="358"/>
                  </a:cubicBezTo>
                  <a:lnTo>
                    <a:pt x="510" y="358"/>
                  </a:lnTo>
                  <a:close/>
                  <a:moveTo>
                    <a:pt x="463" y="358"/>
                  </a:moveTo>
                  <a:cubicBezTo>
                    <a:pt x="463" y="331"/>
                    <a:pt x="463" y="331"/>
                    <a:pt x="463" y="331"/>
                  </a:cubicBezTo>
                  <a:cubicBezTo>
                    <a:pt x="402" y="331"/>
                    <a:pt x="402" y="331"/>
                    <a:pt x="402" y="331"/>
                  </a:cubicBezTo>
                  <a:cubicBezTo>
                    <a:pt x="402" y="287"/>
                    <a:pt x="402" y="287"/>
                    <a:pt x="402" y="287"/>
                  </a:cubicBezTo>
                  <a:cubicBezTo>
                    <a:pt x="457" y="287"/>
                    <a:pt x="457" y="287"/>
                    <a:pt x="457" y="287"/>
                  </a:cubicBezTo>
                  <a:cubicBezTo>
                    <a:pt x="457" y="260"/>
                    <a:pt x="457" y="260"/>
                    <a:pt x="457" y="260"/>
                  </a:cubicBezTo>
                  <a:cubicBezTo>
                    <a:pt x="402" y="260"/>
                    <a:pt x="402" y="260"/>
                    <a:pt x="402" y="260"/>
                  </a:cubicBezTo>
                  <a:cubicBezTo>
                    <a:pt x="402" y="221"/>
                    <a:pt x="402" y="221"/>
                    <a:pt x="402" y="221"/>
                  </a:cubicBezTo>
                  <a:cubicBezTo>
                    <a:pt x="460" y="221"/>
                    <a:pt x="460" y="221"/>
                    <a:pt x="460" y="221"/>
                  </a:cubicBezTo>
                  <a:cubicBezTo>
                    <a:pt x="460" y="194"/>
                    <a:pt x="460" y="194"/>
                    <a:pt x="460" y="194"/>
                  </a:cubicBezTo>
                  <a:cubicBezTo>
                    <a:pt x="368" y="194"/>
                    <a:pt x="368" y="194"/>
                    <a:pt x="368" y="194"/>
                  </a:cubicBezTo>
                  <a:cubicBezTo>
                    <a:pt x="368" y="358"/>
                    <a:pt x="368" y="358"/>
                    <a:pt x="368" y="358"/>
                  </a:cubicBezTo>
                  <a:lnTo>
                    <a:pt x="463" y="358"/>
                  </a:lnTo>
                  <a:close/>
                  <a:moveTo>
                    <a:pt x="274" y="358"/>
                  </a:moveTo>
                  <a:cubicBezTo>
                    <a:pt x="274" y="285"/>
                    <a:pt x="274" y="285"/>
                    <a:pt x="274" y="285"/>
                  </a:cubicBezTo>
                  <a:cubicBezTo>
                    <a:pt x="312" y="285"/>
                    <a:pt x="312" y="285"/>
                    <a:pt x="312" y="285"/>
                  </a:cubicBezTo>
                  <a:cubicBezTo>
                    <a:pt x="312" y="358"/>
                    <a:pt x="312" y="358"/>
                    <a:pt x="312" y="358"/>
                  </a:cubicBezTo>
                  <a:cubicBezTo>
                    <a:pt x="345" y="358"/>
                    <a:pt x="345" y="358"/>
                    <a:pt x="345" y="358"/>
                  </a:cubicBezTo>
                  <a:cubicBezTo>
                    <a:pt x="345" y="194"/>
                    <a:pt x="345" y="194"/>
                    <a:pt x="345" y="194"/>
                  </a:cubicBezTo>
                  <a:cubicBezTo>
                    <a:pt x="312" y="194"/>
                    <a:pt x="312" y="194"/>
                    <a:pt x="312" y="194"/>
                  </a:cubicBezTo>
                  <a:cubicBezTo>
                    <a:pt x="312" y="257"/>
                    <a:pt x="312" y="257"/>
                    <a:pt x="312" y="257"/>
                  </a:cubicBezTo>
                  <a:cubicBezTo>
                    <a:pt x="274" y="257"/>
                    <a:pt x="274" y="257"/>
                    <a:pt x="274" y="257"/>
                  </a:cubicBezTo>
                  <a:cubicBezTo>
                    <a:pt x="274" y="194"/>
                    <a:pt x="274" y="194"/>
                    <a:pt x="274" y="194"/>
                  </a:cubicBezTo>
                  <a:cubicBezTo>
                    <a:pt x="240" y="194"/>
                    <a:pt x="240" y="194"/>
                    <a:pt x="240" y="194"/>
                  </a:cubicBezTo>
                  <a:cubicBezTo>
                    <a:pt x="240" y="358"/>
                    <a:pt x="240" y="358"/>
                    <a:pt x="240" y="358"/>
                  </a:cubicBezTo>
                  <a:lnTo>
                    <a:pt x="274" y="358"/>
                  </a:lnTo>
                  <a:close/>
                  <a:moveTo>
                    <a:pt x="123" y="358"/>
                  </a:moveTo>
                  <a:cubicBezTo>
                    <a:pt x="141" y="239"/>
                    <a:pt x="141" y="239"/>
                    <a:pt x="141" y="239"/>
                  </a:cubicBezTo>
                  <a:cubicBezTo>
                    <a:pt x="142" y="239"/>
                    <a:pt x="142" y="239"/>
                    <a:pt x="142" y="239"/>
                  </a:cubicBezTo>
                  <a:cubicBezTo>
                    <a:pt x="160" y="358"/>
                    <a:pt x="160" y="358"/>
                    <a:pt x="160" y="358"/>
                  </a:cubicBezTo>
                  <a:cubicBezTo>
                    <a:pt x="197" y="358"/>
                    <a:pt x="197" y="358"/>
                    <a:pt x="197" y="358"/>
                  </a:cubicBezTo>
                  <a:cubicBezTo>
                    <a:pt x="227" y="194"/>
                    <a:pt x="227" y="194"/>
                    <a:pt x="227" y="194"/>
                  </a:cubicBezTo>
                  <a:cubicBezTo>
                    <a:pt x="195" y="194"/>
                    <a:pt x="195" y="194"/>
                    <a:pt x="195" y="194"/>
                  </a:cubicBezTo>
                  <a:cubicBezTo>
                    <a:pt x="177" y="316"/>
                    <a:pt x="177" y="316"/>
                    <a:pt x="177" y="316"/>
                  </a:cubicBezTo>
                  <a:cubicBezTo>
                    <a:pt x="177" y="316"/>
                    <a:pt x="177" y="316"/>
                    <a:pt x="177" y="316"/>
                  </a:cubicBezTo>
                  <a:cubicBezTo>
                    <a:pt x="157" y="194"/>
                    <a:pt x="157" y="194"/>
                    <a:pt x="157" y="194"/>
                  </a:cubicBezTo>
                  <a:cubicBezTo>
                    <a:pt x="125" y="194"/>
                    <a:pt x="125" y="194"/>
                    <a:pt x="125" y="194"/>
                  </a:cubicBezTo>
                  <a:cubicBezTo>
                    <a:pt x="106" y="316"/>
                    <a:pt x="106" y="316"/>
                    <a:pt x="106" y="316"/>
                  </a:cubicBezTo>
                  <a:cubicBezTo>
                    <a:pt x="106" y="316"/>
                    <a:pt x="106" y="316"/>
                    <a:pt x="106" y="316"/>
                  </a:cubicBezTo>
                  <a:cubicBezTo>
                    <a:pt x="87" y="194"/>
                    <a:pt x="87" y="194"/>
                    <a:pt x="87" y="194"/>
                  </a:cubicBezTo>
                  <a:cubicBezTo>
                    <a:pt x="56" y="194"/>
                    <a:pt x="56" y="194"/>
                    <a:pt x="56" y="194"/>
                  </a:cubicBezTo>
                  <a:cubicBezTo>
                    <a:pt x="86" y="358"/>
                    <a:pt x="86" y="358"/>
                    <a:pt x="86" y="358"/>
                  </a:cubicBezTo>
                  <a:lnTo>
                    <a:pt x="123" y="358"/>
                  </a:lnTo>
                  <a:close/>
                  <a:moveTo>
                    <a:pt x="1056" y="170"/>
                  </a:moveTo>
                  <a:cubicBezTo>
                    <a:pt x="1074" y="170"/>
                    <a:pt x="1088" y="166"/>
                    <a:pt x="1098" y="158"/>
                  </a:cubicBezTo>
                  <a:cubicBezTo>
                    <a:pt x="1108" y="150"/>
                    <a:pt x="1113" y="138"/>
                    <a:pt x="1113" y="120"/>
                  </a:cubicBezTo>
                  <a:cubicBezTo>
                    <a:pt x="1113" y="115"/>
                    <a:pt x="1113" y="111"/>
                    <a:pt x="1112" y="107"/>
                  </a:cubicBezTo>
                  <a:cubicBezTo>
                    <a:pt x="1111" y="102"/>
                    <a:pt x="1109" y="99"/>
                    <a:pt x="1107" y="95"/>
                  </a:cubicBezTo>
                  <a:cubicBezTo>
                    <a:pt x="1104" y="92"/>
                    <a:pt x="1101" y="89"/>
                    <a:pt x="1097" y="86"/>
                  </a:cubicBezTo>
                  <a:cubicBezTo>
                    <a:pt x="1093" y="83"/>
                    <a:pt x="1088" y="80"/>
                    <a:pt x="1082" y="77"/>
                  </a:cubicBezTo>
                  <a:cubicBezTo>
                    <a:pt x="1056" y="66"/>
                    <a:pt x="1056" y="66"/>
                    <a:pt x="1056" y="66"/>
                  </a:cubicBezTo>
                  <a:cubicBezTo>
                    <a:pt x="1049" y="63"/>
                    <a:pt x="1045" y="60"/>
                    <a:pt x="1042" y="56"/>
                  </a:cubicBezTo>
                  <a:cubicBezTo>
                    <a:pt x="1040" y="53"/>
                    <a:pt x="1039" y="49"/>
                    <a:pt x="1039" y="43"/>
                  </a:cubicBezTo>
                  <a:cubicBezTo>
                    <a:pt x="1039" y="41"/>
                    <a:pt x="1039" y="39"/>
                    <a:pt x="1040" y="36"/>
                  </a:cubicBezTo>
                  <a:cubicBezTo>
                    <a:pt x="1040" y="34"/>
                    <a:pt x="1042" y="32"/>
                    <a:pt x="1043" y="30"/>
                  </a:cubicBezTo>
                  <a:cubicBezTo>
                    <a:pt x="1044" y="28"/>
                    <a:pt x="1046" y="27"/>
                    <a:pt x="1049" y="26"/>
                  </a:cubicBezTo>
                  <a:cubicBezTo>
                    <a:pt x="1051" y="25"/>
                    <a:pt x="1054" y="24"/>
                    <a:pt x="1058" y="24"/>
                  </a:cubicBezTo>
                  <a:cubicBezTo>
                    <a:pt x="1065" y="24"/>
                    <a:pt x="1069" y="26"/>
                    <a:pt x="1072" y="31"/>
                  </a:cubicBezTo>
                  <a:cubicBezTo>
                    <a:pt x="1075" y="35"/>
                    <a:pt x="1076" y="41"/>
                    <a:pt x="1076" y="49"/>
                  </a:cubicBezTo>
                  <a:cubicBezTo>
                    <a:pt x="1108" y="49"/>
                    <a:pt x="1108" y="49"/>
                    <a:pt x="1108" y="49"/>
                  </a:cubicBezTo>
                  <a:cubicBezTo>
                    <a:pt x="1108" y="44"/>
                    <a:pt x="1108" y="44"/>
                    <a:pt x="1108" y="44"/>
                  </a:cubicBezTo>
                  <a:cubicBezTo>
                    <a:pt x="1108" y="36"/>
                    <a:pt x="1107" y="30"/>
                    <a:pt x="1104" y="24"/>
                  </a:cubicBezTo>
                  <a:cubicBezTo>
                    <a:pt x="1101" y="18"/>
                    <a:pt x="1098" y="14"/>
                    <a:pt x="1093" y="10"/>
                  </a:cubicBezTo>
                  <a:cubicBezTo>
                    <a:pt x="1089" y="7"/>
                    <a:pt x="1084" y="4"/>
                    <a:pt x="1077" y="2"/>
                  </a:cubicBezTo>
                  <a:cubicBezTo>
                    <a:pt x="1071" y="1"/>
                    <a:pt x="1064" y="0"/>
                    <a:pt x="1057" y="0"/>
                  </a:cubicBezTo>
                  <a:cubicBezTo>
                    <a:pt x="1041" y="0"/>
                    <a:pt x="1029" y="4"/>
                    <a:pt x="1020" y="12"/>
                  </a:cubicBezTo>
                  <a:cubicBezTo>
                    <a:pt x="1011" y="20"/>
                    <a:pt x="1006" y="32"/>
                    <a:pt x="1006" y="48"/>
                  </a:cubicBezTo>
                  <a:cubicBezTo>
                    <a:pt x="1006" y="55"/>
                    <a:pt x="1007" y="61"/>
                    <a:pt x="1009" y="66"/>
                  </a:cubicBezTo>
                  <a:cubicBezTo>
                    <a:pt x="1010" y="71"/>
                    <a:pt x="1013" y="76"/>
                    <a:pt x="1016" y="80"/>
                  </a:cubicBezTo>
                  <a:cubicBezTo>
                    <a:pt x="1020" y="84"/>
                    <a:pt x="1025" y="87"/>
                    <a:pt x="1030" y="90"/>
                  </a:cubicBezTo>
                  <a:cubicBezTo>
                    <a:pt x="1035" y="93"/>
                    <a:pt x="1042" y="96"/>
                    <a:pt x="1049" y="98"/>
                  </a:cubicBezTo>
                  <a:cubicBezTo>
                    <a:pt x="1055" y="100"/>
                    <a:pt x="1059" y="102"/>
                    <a:pt x="1063" y="103"/>
                  </a:cubicBezTo>
                  <a:cubicBezTo>
                    <a:pt x="1067" y="105"/>
                    <a:pt x="1070" y="107"/>
                    <a:pt x="1072" y="109"/>
                  </a:cubicBezTo>
                  <a:cubicBezTo>
                    <a:pt x="1074" y="111"/>
                    <a:pt x="1076" y="114"/>
                    <a:pt x="1077" y="117"/>
                  </a:cubicBezTo>
                  <a:cubicBezTo>
                    <a:pt x="1078" y="119"/>
                    <a:pt x="1079" y="122"/>
                    <a:pt x="1079" y="126"/>
                  </a:cubicBezTo>
                  <a:cubicBezTo>
                    <a:pt x="1079" y="133"/>
                    <a:pt x="1077" y="138"/>
                    <a:pt x="1072" y="142"/>
                  </a:cubicBezTo>
                  <a:cubicBezTo>
                    <a:pt x="1068" y="145"/>
                    <a:pt x="1064" y="146"/>
                    <a:pt x="1059" y="146"/>
                  </a:cubicBezTo>
                  <a:cubicBezTo>
                    <a:pt x="1054" y="146"/>
                    <a:pt x="1051" y="146"/>
                    <a:pt x="1048" y="145"/>
                  </a:cubicBezTo>
                  <a:cubicBezTo>
                    <a:pt x="1045" y="143"/>
                    <a:pt x="1043" y="142"/>
                    <a:pt x="1041" y="140"/>
                  </a:cubicBezTo>
                  <a:cubicBezTo>
                    <a:pt x="1040" y="137"/>
                    <a:pt x="1038" y="135"/>
                    <a:pt x="1038" y="132"/>
                  </a:cubicBezTo>
                  <a:cubicBezTo>
                    <a:pt x="1037" y="128"/>
                    <a:pt x="1037" y="125"/>
                    <a:pt x="1037" y="121"/>
                  </a:cubicBezTo>
                  <a:cubicBezTo>
                    <a:pt x="1037" y="116"/>
                    <a:pt x="1037" y="116"/>
                    <a:pt x="1037" y="116"/>
                  </a:cubicBezTo>
                  <a:cubicBezTo>
                    <a:pt x="1004" y="116"/>
                    <a:pt x="1004" y="116"/>
                    <a:pt x="1004" y="116"/>
                  </a:cubicBezTo>
                  <a:cubicBezTo>
                    <a:pt x="1004" y="123"/>
                    <a:pt x="1004" y="123"/>
                    <a:pt x="1004" y="123"/>
                  </a:cubicBezTo>
                  <a:cubicBezTo>
                    <a:pt x="1004" y="138"/>
                    <a:pt x="1008" y="150"/>
                    <a:pt x="1016" y="158"/>
                  </a:cubicBezTo>
                  <a:cubicBezTo>
                    <a:pt x="1024" y="166"/>
                    <a:pt x="1037" y="170"/>
                    <a:pt x="1056" y="170"/>
                  </a:cubicBezTo>
                  <a:close/>
                  <a:moveTo>
                    <a:pt x="937" y="170"/>
                  </a:moveTo>
                  <a:cubicBezTo>
                    <a:pt x="943" y="170"/>
                    <a:pt x="950" y="170"/>
                    <a:pt x="956" y="168"/>
                  </a:cubicBezTo>
                  <a:cubicBezTo>
                    <a:pt x="963" y="167"/>
                    <a:pt x="968" y="164"/>
                    <a:pt x="973" y="160"/>
                  </a:cubicBezTo>
                  <a:cubicBezTo>
                    <a:pt x="978" y="156"/>
                    <a:pt x="982" y="151"/>
                    <a:pt x="985" y="144"/>
                  </a:cubicBezTo>
                  <a:cubicBezTo>
                    <a:pt x="988" y="137"/>
                    <a:pt x="989" y="128"/>
                    <a:pt x="989" y="118"/>
                  </a:cubicBezTo>
                  <a:cubicBezTo>
                    <a:pt x="989" y="3"/>
                    <a:pt x="989" y="3"/>
                    <a:pt x="989" y="3"/>
                  </a:cubicBezTo>
                  <a:cubicBezTo>
                    <a:pt x="956" y="3"/>
                    <a:pt x="956" y="3"/>
                    <a:pt x="956" y="3"/>
                  </a:cubicBezTo>
                  <a:cubicBezTo>
                    <a:pt x="956" y="118"/>
                    <a:pt x="956" y="118"/>
                    <a:pt x="956" y="118"/>
                  </a:cubicBezTo>
                  <a:cubicBezTo>
                    <a:pt x="956" y="122"/>
                    <a:pt x="956" y="126"/>
                    <a:pt x="955" y="129"/>
                  </a:cubicBezTo>
                  <a:cubicBezTo>
                    <a:pt x="955" y="133"/>
                    <a:pt x="954" y="136"/>
                    <a:pt x="952" y="138"/>
                  </a:cubicBezTo>
                  <a:cubicBezTo>
                    <a:pt x="951" y="141"/>
                    <a:pt x="949" y="143"/>
                    <a:pt x="946" y="144"/>
                  </a:cubicBezTo>
                  <a:cubicBezTo>
                    <a:pt x="944" y="146"/>
                    <a:pt x="941" y="146"/>
                    <a:pt x="937" y="146"/>
                  </a:cubicBezTo>
                  <a:cubicBezTo>
                    <a:pt x="933" y="146"/>
                    <a:pt x="930" y="146"/>
                    <a:pt x="927" y="144"/>
                  </a:cubicBezTo>
                  <a:cubicBezTo>
                    <a:pt x="925" y="143"/>
                    <a:pt x="923" y="141"/>
                    <a:pt x="921" y="138"/>
                  </a:cubicBezTo>
                  <a:cubicBezTo>
                    <a:pt x="920" y="136"/>
                    <a:pt x="919" y="133"/>
                    <a:pt x="918" y="129"/>
                  </a:cubicBezTo>
                  <a:cubicBezTo>
                    <a:pt x="918" y="126"/>
                    <a:pt x="917" y="122"/>
                    <a:pt x="917" y="118"/>
                  </a:cubicBezTo>
                  <a:cubicBezTo>
                    <a:pt x="917" y="3"/>
                    <a:pt x="917" y="3"/>
                    <a:pt x="917" y="3"/>
                  </a:cubicBezTo>
                  <a:cubicBezTo>
                    <a:pt x="884" y="3"/>
                    <a:pt x="884" y="3"/>
                    <a:pt x="884" y="3"/>
                  </a:cubicBezTo>
                  <a:cubicBezTo>
                    <a:pt x="884" y="118"/>
                    <a:pt x="884" y="118"/>
                    <a:pt x="884" y="118"/>
                  </a:cubicBezTo>
                  <a:cubicBezTo>
                    <a:pt x="884" y="129"/>
                    <a:pt x="886" y="138"/>
                    <a:pt x="889" y="145"/>
                  </a:cubicBezTo>
                  <a:cubicBezTo>
                    <a:pt x="891" y="152"/>
                    <a:pt x="895" y="157"/>
                    <a:pt x="900" y="161"/>
                  </a:cubicBezTo>
                  <a:cubicBezTo>
                    <a:pt x="905" y="165"/>
                    <a:pt x="911" y="167"/>
                    <a:pt x="917" y="168"/>
                  </a:cubicBezTo>
                  <a:cubicBezTo>
                    <a:pt x="923" y="170"/>
                    <a:pt x="930" y="170"/>
                    <a:pt x="937" y="170"/>
                  </a:cubicBezTo>
                  <a:close/>
                  <a:moveTo>
                    <a:pt x="811" y="146"/>
                  </a:moveTo>
                  <a:cubicBezTo>
                    <a:pt x="806" y="146"/>
                    <a:pt x="802" y="145"/>
                    <a:pt x="799" y="143"/>
                  </a:cubicBezTo>
                  <a:cubicBezTo>
                    <a:pt x="796" y="141"/>
                    <a:pt x="794" y="137"/>
                    <a:pt x="792" y="133"/>
                  </a:cubicBezTo>
                  <a:cubicBezTo>
                    <a:pt x="790" y="128"/>
                    <a:pt x="789" y="121"/>
                    <a:pt x="789" y="114"/>
                  </a:cubicBezTo>
                  <a:cubicBezTo>
                    <a:pt x="788" y="106"/>
                    <a:pt x="788" y="96"/>
                    <a:pt x="788" y="85"/>
                  </a:cubicBezTo>
                  <a:cubicBezTo>
                    <a:pt x="788" y="74"/>
                    <a:pt x="788" y="65"/>
                    <a:pt x="789" y="57"/>
                  </a:cubicBezTo>
                  <a:cubicBezTo>
                    <a:pt x="789" y="50"/>
                    <a:pt x="790" y="43"/>
                    <a:pt x="792" y="38"/>
                  </a:cubicBezTo>
                  <a:cubicBezTo>
                    <a:pt x="794" y="34"/>
                    <a:pt x="796" y="30"/>
                    <a:pt x="799" y="28"/>
                  </a:cubicBezTo>
                  <a:cubicBezTo>
                    <a:pt x="802" y="26"/>
                    <a:pt x="806" y="24"/>
                    <a:pt x="811" y="24"/>
                  </a:cubicBezTo>
                  <a:cubicBezTo>
                    <a:pt x="816" y="24"/>
                    <a:pt x="820" y="26"/>
                    <a:pt x="823" y="28"/>
                  </a:cubicBezTo>
                  <a:cubicBezTo>
                    <a:pt x="826" y="30"/>
                    <a:pt x="828" y="34"/>
                    <a:pt x="829" y="38"/>
                  </a:cubicBezTo>
                  <a:cubicBezTo>
                    <a:pt x="831" y="43"/>
                    <a:pt x="832" y="50"/>
                    <a:pt x="833" y="57"/>
                  </a:cubicBezTo>
                  <a:cubicBezTo>
                    <a:pt x="833" y="65"/>
                    <a:pt x="834" y="74"/>
                    <a:pt x="834" y="85"/>
                  </a:cubicBezTo>
                  <a:cubicBezTo>
                    <a:pt x="834" y="97"/>
                    <a:pt x="833" y="106"/>
                    <a:pt x="833" y="114"/>
                  </a:cubicBezTo>
                  <a:cubicBezTo>
                    <a:pt x="832" y="121"/>
                    <a:pt x="831" y="128"/>
                    <a:pt x="829" y="133"/>
                  </a:cubicBezTo>
                  <a:cubicBezTo>
                    <a:pt x="828" y="137"/>
                    <a:pt x="826" y="141"/>
                    <a:pt x="823" y="143"/>
                  </a:cubicBezTo>
                  <a:cubicBezTo>
                    <a:pt x="820" y="145"/>
                    <a:pt x="816" y="146"/>
                    <a:pt x="811" y="146"/>
                  </a:cubicBezTo>
                  <a:close/>
                  <a:moveTo>
                    <a:pt x="811" y="170"/>
                  </a:moveTo>
                  <a:cubicBezTo>
                    <a:pt x="823" y="170"/>
                    <a:pt x="833" y="168"/>
                    <a:pt x="840" y="164"/>
                  </a:cubicBezTo>
                  <a:cubicBezTo>
                    <a:pt x="848" y="160"/>
                    <a:pt x="854" y="154"/>
                    <a:pt x="857" y="147"/>
                  </a:cubicBezTo>
                  <a:cubicBezTo>
                    <a:pt x="861" y="139"/>
                    <a:pt x="864" y="130"/>
                    <a:pt x="865" y="120"/>
                  </a:cubicBezTo>
                  <a:cubicBezTo>
                    <a:pt x="866" y="110"/>
                    <a:pt x="867" y="98"/>
                    <a:pt x="867" y="85"/>
                  </a:cubicBezTo>
                  <a:cubicBezTo>
                    <a:pt x="867" y="73"/>
                    <a:pt x="866" y="62"/>
                    <a:pt x="865" y="51"/>
                  </a:cubicBezTo>
                  <a:cubicBezTo>
                    <a:pt x="864" y="40"/>
                    <a:pt x="861" y="31"/>
                    <a:pt x="857" y="24"/>
                  </a:cubicBezTo>
                  <a:cubicBezTo>
                    <a:pt x="853" y="16"/>
                    <a:pt x="848" y="11"/>
                    <a:pt x="840" y="6"/>
                  </a:cubicBezTo>
                  <a:cubicBezTo>
                    <a:pt x="833" y="2"/>
                    <a:pt x="823" y="0"/>
                    <a:pt x="811" y="0"/>
                  </a:cubicBezTo>
                  <a:cubicBezTo>
                    <a:pt x="798" y="0"/>
                    <a:pt x="788" y="2"/>
                    <a:pt x="781" y="6"/>
                  </a:cubicBezTo>
                  <a:cubicBezTo>
                    <a:pt x="774" y="11"/>
                    <a:pt x="768" y="16"/>
                    <a:pt x="764" y="24"/>
                  </a:cubicBezTo>
                  <a:cubicBezTo>
                    <a:pt x="760" y="31"/>
                    <a:pt x="758" y="40"/>
                    <a:pt x="756" y="51"/>
                  </a:cubicBezTo>
                  <a:cubicBezTo>
                    <a:pt x="755" y="62"/>
                    <a:pt x="755" y="73"/>
                    <a:pt x="755" y="85"/>
                  </a:cubicBezTo>
                  <a:cubicBezTo>
                    <a:pt x="755" y="98"/>
                    <a:pt x="755" y="110"/>
                    <a:pt x="756" y="120"/>
                  </a:cubicBezTo>
                  <a:cubicBezTo>
                    <a:pt x="758" y="130"/>
                    <a:pt x="760" y="139"/>
                    <a:pt x="764" y="147"/>
                  </a:cubicBezTo>
                  <a:cubicBezTo>
                    <a:pt x="768" y="154"/>
                    <a:pt x="774" y="160"/>
                    <a:pt x="781" y="164"/>
                  </a:cubicBezTo>
                  <a:cubicBezTo>
                    <a:pt x="788" y="168"/>
                    <a:pt x="798" y="170"/>
                    <a:pt x="811" y="170"/>
                  </a:cubicBezTo>
                  <a:close/>
                  <a:moveTo>
                    <a:pt x="677" y="75"/>
                  </a:moveTo>
                  <a:cubicBezTo>
                    <a:pt x="663" y="75"/>
                    <a:pt x="663" y="75"/>
                    <a:pt x="663" y="75"/>
                  </a:cubicBezTo>
                  <a:cubicBezTo>
                    <a:pt x="663" y="28"/>
                    <a:pt x="663" y="28"/>
                    <a:pt x="663" y="28"/>
                  </a:cubicBezTo>
                  <a:cubicBezTo>
                    <a:pt x="679" y="28"/>
                    <a:pt x="679" y="28"/>
                    <a:pt x="679" y="28"/>
                  </a:cubicBezTo>
                  <a:cubicBezTo>
                    <a:pt x="694" y="28"/>
                    <a:pt x="702" y="35"/>
                    <a:pt x="702" y="50"/>
                  </a:cubicBezTo>
                  <a:cubicBezTo>
                    <a:pt x="702" y="59"/>
                    <a:pt x="700" y="66"/>
                    <a:pt x="696" y="69"/>
                  </a:cubicBezTo>
                  <a:cubicBezTo>
                    <a:pt x="691" y="73"/>
                    <a:pt x="685" y="75"/>
                    <a:pt x="677" y="75"/>
                  </a:cubicBezTo>
                  <a:close/>
                  <a:moveTo>
                    <a:pt x="663" y="168"/>
                  </a:moveTo>
                  <a:cubicBezTo>
                    <a:pt x="663" y="98"/>
                    <a:pt x="663" y="98"/>
                    <a:pt x="663" y="98"/>
                  </a:cubicBezTo>
                  <a:cubicBezTo>
                    <a:pt x="681" y="98"/>
                    <a:pt x="681" y="98"/>
                    <a:pt x="681" y="98"/>
                  </a:cubicBezTo>
                  <a:cubicBezTo>
                    <a:pt x="688" y="98"/>
                    <a:pt x="693" y="100"/>
                    <a:pt x="696" y="104"/>
                  </a:cubicBezTo>
                  <a:cubicBezTo>
                    <a:pt x="699" y="107"/>
                    <a:pt x="700" y="112"/>
                    <a:pt x="701" y="119"/>
                  </a:cubicBezTo>
                  <a:cubicBezTo>
                    <a:pt x="702" y="150"/>
                    <a:pt x="702" y="150"/>
                    <a:pt x="702" y="150"/>
                  </a:cubicBezTo>
                  <a:cubicBezTo>
                    <a:pt x="702" y="154"/>
                    <a:pt x="702" y="157"/>
                    <a:pt x="702" y="160"/>
                  </a:cubicBezTo>
                  <a:cubicBezTo>
                    <a:pt x="703" y="163"/>
                    <a:pt x="704" y="165"/>
                    <a:pt x="706" y="168"/>
                  </a:cubicBezTo>
                  <a:cubicBezTo>
                    <a:pt x="742" y="168"/>
                    <a:pt x="742" y="168"/>
                    <a:pt x="742" y="168"/>
                  </a:cubicBezTo>
                  <a:cubicBezTo>
                    <a:pt x="742" y="166"/>
                    <a:pt x="742" y="166"/>
                    <a:pt x="742" y="166"/>
                  </a:cubicBezTo>
                  <a:cubicBezTo>
                    <a:pt x="739" y="165"/>
                    <a:pt x="737" y="161"/>
                    <a:pt x="736" y="157"/>
                  </a:cubicBezTo>
                  <a:cubicBezTo>
                    <a:pt x="735" y="152"/>
                    <a:pt x="735" y="146"/>
                    <a:pt x="734" y="137"/>
                  </a:cubicBezTo>
                  <a:cubicBezTo>
                    <a:pt x="734" y="125"/>
                    <a:pt x="734" y="125"/>
                    <a:pt x="734" y="125"/>
                  </a:cubicBezTo>
                  <a:cubicBezTo>
                    <a:pt x="734" y="121"/>
                    <a:pt x="733" y="118"/>
                    <a:pt x="733" y="115"/>
                  </a:cubicBezTo>
                  <a:cubicBezTo>
                    <a:pt x="732" y="106"/>
                    <a:pt x="730" y="99"/>
                    <a:pt x="726" y="95"/>
                  </a:cubicBezTo>
                  <a:cubicBezTo>
                    <a:pt x="722" y="91"/>
                    <a:pt x="716" y="88"/>
                    <a:pt x="708" y="87"/>
                  </a:cubicBezTo>
                  <a:cubicBezTo>
                    <a:pt x="708" y="86"/>
                    <a:pt x="708" y="86"/>
                    <a:pt x="708" y="86"/>
                  </a:cubicBezTo>
                  <a:cubicBezTo>
                    <a:pt x="717" y="84"/>
                    <a:pt x="724" y="80"/>
                    <a:pt x="728" y="73"/>
                  </a:cubicBezTo>
                  <a:cubicBezTo>
                    <a:pt x="733" y="66"/>
                    <a:pt x="735" y="57"/>
                    <a:pt x="735" y="46"/>
                  </a:cubicBezTo>
                  <a:cubicBezTo>
                    <a:pt x="735" y="31"/>
                    <a:pt x="731" y="21"/>
                    <a:pt x="724" y="14"/>
                  </a:cubicBezTo>
                  <a:cubicBezTo>
                    <a:pt x="716" y="7"/>
                    <a:pt x="705" y="3"/>
                    <a:pt x="691" y="3"/>
                  </a:cubicBezTo>
                  <a:cubicBezTo>
                    <a:pt x="630" y="3"/>
                    <a:pt x="630" y="3"/>
                    <a:pt x="630" y="3"/>
                  </a:cubicBezTo>
                  <a:cubicBezTo>
                    <a:pt x="630" y="168"/>
                    <a:pt x="630" y="168"/>
                    <a:pt x="630" y="168"/>
                  </a:cubicBezTo>
                  <a:cubicBezTo>
                    <a:pt x="663" y="168"/>
                    <a:pt x="663" y="168"/>
                    <a:pt x="663" y="168"/>
                  </a:cubicBezTo>
                  <a:close/>
                  <a:moveTo>
                    <a:pt x="614" y="168"/>
                  </a:moveTo>
                  <a:cubicBezTo>
                    <a:pt x="614" y="140"/>
                    <a:pt x="614" y="140"/>
                    <a:pt x="614" y="140"/>
                  </a:cubicBezTo>
                  <a:cubicBezTo>
                    <a:pt x="552" y="140"/>
                    <a:pt x="552" y="140"/>
                    <a:pt x="552" y="140"/>
                  </a:cubicBezTo>
                  <a:cubicBezTo>
                    <a:pt x="552" y="96"/>
                    <a:pt x="552" y="96"/>
                    <a:pt x="552" y="96"/>
                  </a:cubicBezTo>
                  <a:cubicBezTo>
                    <a:pt x="608" y="96"/>
                    <a:pt x="608" y="96"/>
                    <a:pt x="608" y="96"/>
                  </a:cubicBezTo>
                  <a:cubicBezTo>
                    <a:pt x="608" y="69"/>
                    <a:pt x="608" y="69"/>
                    <a:pt x="608" y="69"/>
                  </a:cubicBezTo>
                  <a:cubicBezTo>
                    <a:pt x="552" y="69"/>
                    <a:pt x="552" y="69"/>
                    <a:pt x="552" y="69"/>
                  </a:cubicBezTo>
                  <a:cubicBezTo>
                    <a:pt x="552" y="30"/>
                    <a:pt x="552" y="30"/>
                    <a:pt x="552" y="30"/>
                  </a:cubicBezTo>
                  <a:cubicBezTo>
                    <a:pt x="611" y="30"/>
                    <a:pt x="611" y="30"/>
                    <a:pt x="611" y="30"/>
                  </a:cubicBezTo>
                  <a:cubicBezTo>
                    <a:pt x="611" y="3"/>
                    <a:pt x="611" y="3"/>
                    <a:pt x="611" y="3"/>
                  </a:cubicBezTo>
                  <a:cubicBezTo>
                    <a:pt x="519" y="3"/>
                    <a:pt x="519" y="3"/>
                    <a:pt x="519" y="3"/>
                  </a:cubicBezTo>
                  <a:cubicBezTo>
                    <a:pt x="519" y="168"/>
                    <a:pt x="519" y="168"/>
                    <a:pt x="519" y="168"/>
                  </a:cubicBezTo>
                  <a:lnTo>
                    <a:pt x="614" y="168"/>
                  </a:lnTo>
                  <a:close/>
                  <a:moveTo>
                    <a:pt x="438" y="170"/>
                  </a:moveTo>
                  <a:cubicBezTo>
                    <a:pt x="446" y="170"/>
                    <a:pt x="453" y="169"/>
                    <a:pt x="459" y="166"/>
                  </a:cubicBezTo>
                  <a:cubicBezTo>
                    <a:pt x="464" y="163"/>
                    <a:pt x="469" y="159"/>
                    <a:pt x="473" y="152"/>
                  </a:cubicBezTo>
                  <a:cubicBezTo>
                    <a:pt x="473" y="152"/>
                    <a:pt x="473" y="152"/>
                    <a:pt x="473" y="152"/>
                  </a:cubicBezTo>
                  <a:cubicBezTo>
                    <a:pt x="473" y="168"/>
                    <a:pt x="473" y="168"/>
                    <a:pt x="473" y="168"/>
                  </a:cubicBezTo>
                  <a:cubicBezTo>
                    <a:pt x="498" y="168"/>
                    <a:pt x="498" y="168"/>
                    <a:pt x="498" y="168"/>
                  </a:cubicBezTo>
                  <a:cubicBezTo>
                    <a:pt x="498" y="79"/>
                    <a:pt x="498" y="79"/>
                    <a:pt x="498" y="79"/>
                  </a:cubicBezTo>
                  <a:cubicBezTo>
                    <a:pt x="444" y="79"/>
                    <a:pt x="444" y="79"/>
                    <a:pt x="444" y="79"/>
                  </a:cubicBezTo>
                  <a:cubicBezTo>
                    <a:pt x="444" y="103"/>
                    <a:pt x="444" y="103"/>
                    <a:pt x="444" y="103"/>
                  </a:cubicBezTo>
                  <a:cubicBezTo>
                    <a:pt x="466" y="103"/>
                    <a:pt x="466" y="103"/>
                    <a:pt x="466" y="103"/>
                  </a:cubicBezTo>
                  <a:cubicBezTo>
                    <a:pt x="466" y="120"/>
                    <a:pt x="466" y="120"/>
                    <a:pt x="466" y="120"/>
                  </a:cubicBezTo>
                  <a:cubicBezTo>
                    <a:pt x="466" y="125"/>
                    <a:pt x="465" y="129"/>
                    <a:pt x="464" y="132"/>
                  </a:cubicBezTo>
                  <a:cubicBezTo>
                    <a:pt x="463" y="135"/>
                    <a:pt x="461" y="138"/>
                    <a:pt x="459" y="140"/>
                  </a:cubicBezTo>
                  <a:cubicBezTo>
                    <a:pt x="457" y="142"/>
                    <a:pt x="455" y="144"/>
                    <a:pt x="452" y="145"/>
                  </a:cubicBezTo>
                  <a:cubicBezTo>
                    <a:pt x="450" y="146"/>
                    <a:pt x="448" y="146"/>
                    <a:pt x="446" y="146"/>
                  </a:cubicBezTo>
                  <a:cubicBezTo>
                    <a:pt x="441" y="146"/>
                    <a:pt x="437" y="145"/>
                    <a:pt x="434" y="142"/>
                  </a:cubicBezTo>
                  <a:cubicBezTo>
                    <a:pt x="431" y="139"/>
                    <a:pt x="429" y="135"/>
                    <a:pt x="427" y="129"/>
                  </a:cubicBezTo>
                  <a:cubicBezTo>
                    <a:pt x="425" y="123"/>
                    <a:pt x="424" y="117"/>
                    <a:pt x="424" y="109"/>
                  </a:cubicBezTo>
                  <a:cubicBezTo>
                    <a:pt x="423" y="82"/>
                    <a:pt x="423" y="82"/>
                    <a:pt x="423" y="82"/>
                  </a:cubicBezTo>
                  <a:cubicBezTo>
                    <a:pt x="423" y="61"/>
                    <a:pt x="425" y="47"/>
                    <a:pt x="428" y="38"/>
                  </a:cubicBezTo>
                  <a:cubicBezTo>
                    <a:pt x="432" y="29"/>
                    <a:pt x="437" y="24"/>
                    <a:pt x="445" y="24"/>
                  </a:cubicBezTo>
                  <a:cubicBezTo>
                    <a:pt x="449" y="24"/>
                    <a:pt x="452" y="25"/>
                    <a:pt x="454" y="27"/>
                  </a:cubicBezTo>
                  <a:cubicBezTo>
                    <a:pt x="456" y="29"/>
                    <a:pt x="458" y="31"/>
                    <a:pt x="460" y="34"/>
                  </a:cubicBezTo>
                  <a:cubicBezTo>
                    <a:pt x="461" y="36"/>
                    <a:pt x="463" y="39"/>
                    <a:pt x="463" y="43"/>
                  </a:cubicBezTo>
                  <a:cubicBezTo>
                    <a:pt x="464" y="46"/>
                    <a:pt x="464" y="49"/>
                    <a:pt x="464" y="52"/>
                  </a:cubicBezTo>
                  <a:cubicBezTo>
                    <a:pt x="496" y="52"/>
                    <a:pt x="496" y="52"/>
                    <a:pt x="496" y="52"/>
                  </a:cubicBezTo>
                  <a:cubicBezTo>
                    <a:pt x="496" y="35"/>
                    <a:pt x="492" y="22"/>
                    <a:pt x="484" y="13"/>
                  </a:cubicBezTo>
                  <a:cubicBezTo>
                    <a:pt x="476" y="4"/>
                    <a:pt x="463" y="0"/>
                    <a:pt x="445" y="0"/>
                  </a:cubicBezTo>
                  <a:cubicBezTo>
                    <a:pt x="434" y="0"/>
                    <a:pt x="426" y="2"/>
                    <a:pt x="418" y="5"/>
                  </a:cubicBezTo>
                  <a:cubicBezTo>
                    <a:pt x="411" y="9"/>
                    <a:pt x="406" y="14"/>
                    <a:pt x="401" y="21"/>
                  </a:cubicBezTo>
                  <a:cubicBezTo>
                    <a:pt x="397" y="28"/>
                    <a:pt x="394" y="37"/>
                    <a:pt x="392" y="47"/>
                  </a:cubicBezTo>
                  <a:cubicBezTo>
                    <a:pt x="391" y="58"/>
                    <a:pt x="390" y="70"/>
                    <a:pt x="390" y="84"/>
                  </a:cubicBezTo>
                  <a:cubicBezTo>
                    <a:pt x="390" y="98"/>
                    <a:pt x="390" y="110"/>
                    <a:pt x="392" y="121"/>
                  </a:cubicBezTo>
                  <a:cubicBezTo>
                    <a:pt x="393" y="132"/>
                    <a:pt x="395" y="141"/>
                    <a:pt x="399" y="149"/>
                  </a:cubicBezTo>
                  <a:cubicBezTo>
                    <a:pt x="402" y="156"/>
                    <a:pt x="407" y="161"/>
                    <a:pt x="414" y="165"/>
                  </a:cubicBezTo>
                  <a:cubicBezTo>
                    <a:pt x="420" y="168"/>
                    <a:pt x="428" y="170"/>
                    <a:pt x="439" y="170"/>
                  </a:cubicBezTo>
                  <a:lnTo>
                    <a:pt x="438" y="170"/>
                  </a:lnTo>
                  <a:close/>
                  <a:moveTo>
                    <a:pt x="289" y="168"/>
                  </a:moveTo>
                  <a:cubicBezTo>
                    <a:pt x="289" y="53"/>
                    <a:pt x="289" y="53"/>
                    <a:pt x="289" y="53"/>
                  </a:cubicBezTo>
                  <a:cubicBezTo>
                    <a:pt x="290" y="53"/>
                    <a:pt x="290" y="53"/>
                    <a:pt x="290" y="53"/>
                  </a:cubicBezTo>
                  <a:cubicBezTo>
                    <a:pt x="330" y="168"/>
                    <a:pt x="330" y="168"/>
                    <a:pt x="330" y="168"/>
                  </a:cubicBezTo>
                  <a:cubicBezTo>
                    <a:pt x="368" y="168"/>
                    <a:pt x="368" y="168"/>
                    <a:pt x="368" y="168"/>
                  </a:cubicBezTo>
                  <a:cubicBezTo>
                    <a:pt x="368" y="3"/>
                    <a:pt x="368" y="3"/>
                    <a:pt x="368" y="3"/>
                  </a:cubicBezTo>
                  <a:cubicBezTo>
                    <a:pt x="338" y="3"/>
                    <a:pt x="338" y="3"/>
                    <a:pt x="338" y="3"/>
                  </a:cubicBezTo>
                  <a:cubicBezTo>
                    <a:pt x="338" y="116"/>
                    <a:pt x="338" y="116"/>
                    <a:pt x="338" y="116"/>
                  </a:cubicBezTo>
                  <a:cubicBezTo>
                    <a:pt x="337" y="116"/>
                    <a:pt x="337" y="116"/>
                    <a:pt x="337" y="116"/>
                  </a:cubicBezTo>
                  <a:cubicBezTo>
                    <a:pt x="297" y="3"/>
                    <a:pt x="297" y="3"/>
                    <a:pt x="297" y="3"/>
                  </a:cubicBezTo>
                  <a:cubicBezTo>
                    <a:pt x="259" y="3"/>
                    <a:pt x="259" y="3"/>
                    <a:pt x="259" y="3"/>
                  </a:cubicBezTo>
                  <a:cubicBezTo>
                    <a:pt x="259" y="168"/>
                    <a:pt x="259" y="168"/>
                    <a:pt x="259" y="168"/>
                  </a:cubicBezTo>
                  <a:lnTo>
                    <a:pt x="289" y="168"/>
                  </a:lnTo>
                  <a:close/>
                  <a:moveTo>
                    <a:pt x="200" y="106"/>
                  </a:moveTo>
                  <a:cubicBezTo>
                    <a:pt x="167" y="106"/>
                    <a:pt x="167" y="106"/>
                    <a:pt x="167" y="106"/>
                  </a:cubicBezTo>
                  <a:cubicBezTo>
                    <a:pt x="183" y="32"/>
                    <a:pt x="183" y="32"/>
                    <a:pt x="183" y="32"/>
                  </a:cubicBezTo>
                  <a:cubicBezTo>
                    <a:pt x="184" y="32"/>
                    <a:pt x="184" y="32"/>
                    <a:pt x="184" y="32"/>
                  </a:cubicBezTo>
                  <a:lnTo>
                    <a:pt x="200" y="106"/>
                  </a:lnTo>
                  <a:close/>
                  <a:moveTo>
                    <a:pt x="154" y="168"/>
                  </a:moveTo>
                  <a:cubicBezTo>
                    <a:pt x="162" y="133"/>
                    <a:pt x="162" y="133"/>
                    <a:pt x="162" y="133"/>
                  </a:cubicBezTo>
                  <a:cubicBezTo>
                    <a:pt x="205" y="133"/>
                    <a:pt x="205" y="133"/>
                    <a:pt x="205" y="133"/>
                  </a:cubicBezTo>
                  <a:cubicBezTo>
                    <a:pt x="213" y="168"/>
                    <a:pt x="213" y="168"/>
                    <a:pt x="213" y="168"/>
                  </a:cubicBezTo>
                  <a:cubicBezTo>
                    <a:pt x="248" y="168"/>
                    <a:pt x="248" y="168"/>
                    <a:pt x="248" y="168"/>
                  </a:cubicBezTo>
                  <a:cubicBezTo>
                    <a:pt x="204" y="3"/>
                    <a:pt x="204" y="3"/>
                    <a:pt x="204" y="3"/>
                  </a:cubicBezTo>
                  <a:cubicBezTo>
                    <a:pt x="163" y="3"/>
                    <a:pt x="163" y="3"/>
                    <a:pt x="163" y="3"/>
                  </a:cubicBezTo>
                  <a:cubicBezTo>
                    <a:pt x="119" y="168"/>
                    <a:pt x="119" y="168"/>
                    <a:pt x="119" y="168"/>
                  </a:cubicBezTo>
                  <a:lnTo>
                    <a:pt x="154" y="168"/>
                  </a:lnTo>
                  <a:close/>
                  <a:moveTo>
                    <a:pt x="48" y="143"/>
                  </a:moveTo>
                  <a:cubicBezTo>
                    <a:pt x="34" y="143"/>
                    <a:pt x="34" y="143"/>
                    <a:pt x="34" y="143"/>
                  </a:cubicBezTo>
                  <a:cubicBezTo>
                    <a:pt x="34" y="28"/>
                    <a:pt x="34" y="28"/>
                    <a:pt x="34" y="28"/>
                  </a:cubicBezTo>
                  <a:cubicBezTo>
                    <a:pt x="48" y="28"/>
                    <a:pt x="48" y="28"/>
                    <a:pt x="48" y="28"/>
                  </a:cubicBezTo>
                  <a:cubicBezTo>
                    <a:pt x="54" y="28"/>
                    <a:pt x="59" y="29"/>
                    <a:pt x="63" y="31"/>
                  </a:cubicBezTo>
                  <a:cubicBezTo>
                    <a:pt x="66" y="34"/>
                    <a:pt x="69" y="37"/>
                    <a:pt x="71" y="42"/>
                  </a:cubicBezTo>
                  <a:cubicBezTo>
                    <a:pt x="73" y="46"/>
                    <a:pt x="74" y="52"/>
                    <a:pt x="75" y="59"/>
                  </a:cubicBezTo>
                  <a:cubicBezTo>
                    <a:pt x="76" y="84"/>
                    <a:pt x="76" y="84"/>
                    <a:pt x="76" y="84"/>
                  </a:cubicBezTo>
                  <a:cubicBezTo>
                    <a:pt x="75" y="112"/>
                    <a:pt x="75" y="112"/>
                    <a:pt x="75" y="112"/>
                  </a:cubicBezTo>
                  <a:cubicBezTo>
                    <a:pt x="74" y="120"/>
                    <a:pt x="73" y="126"/>
                    <a:pt x="71" y="130"/>
                  </a:cubicBezTo>
                  <a:cubicBezTo>
                    <a:pt x="69" y="135"/>
                    <a:pt x="66" y="138"/>
                    <a:pt x="62" y="140"/>
                  </a:cubicBezTo>
                  <a:cubicBezTo>
                    <a:pt x="59" y="142"/>
                    <a:pt x="54" y="143"/>
                    <a:pt x="48" y="143"/>
                  </a:cubicBezTo>
                  <a:close/>
                  <a:moveTo>
                    <a:pt x="53" y="168"/>
                  </a:moveTo>
                  <a:cubicBezTo>
                    <a:pt x="64" y="168"/>
                    <a:pt x="73" y="166"/>
                    <a:pt x="80" y="163"/>
                  </a:cubicBezTo>
                  <a:cubicBezTo>
                    <a:pt x="87" y="159"/>
                    <a:pt x="93" y="154"/>
                    <a:pt x="97" y="147"/>
                  </a:cubicBezTo>
                  <a:cubicBezTo>
                    <a:pt x="102" y="140"/>
                    <a:pt x="105" y="131"/>
                    <a:pt x="106" y="121"/>
                  </a:cubicBezTo>
                  <a:cubicBezTo>
                    <a:pt x="108" y="110"/>
                    <a:pt x="109" y="98"/>
                    <a:pt x="109" y="83"/>
                  </a:cubicBezTo>
                  <a:cubicBezTo>
                    <a:pt x="109" y="71"/>
                    <a:pt x="108" y="60"/>
                    <a:pt x="107" y="50"/>
                  </a:cubicBezTo>
                  <a:cubicBezTo>
                    <a:pt x="106" y="40"/>
                    <a:pt x="103" y="32"/>
                    <a:pt x="99" y="25"/>
                  </a:cubicBezTo>
                  <a:cubicBezTo>
                    <a:pt x="95" y="18"/>
                    <a:pt x="90" y="13"/>
                    <a:pt x="83" y="9"/>
                  </a:cubicBezTo>
                  <a:cubicBezTo>
                    <a:pt x="76" y="5"/>
                    <a:pt x="66" y="3"/>
                    <a:pt x="55" y="3"/>
                  </a:cubicBezTo>
                  <a:cubicBezTo>
                    <a:pt x="0" y="3"/>
                    <a:pt x="0" y="3"/>
                    <a:pt x="0" y="3"/>
                  </a:cubicBezTo>
                  <a:cubicBezTo>
                    <a:pt x="0" y="168"/>
                    <a:pt x="0" y="168"/>
                    <a:pt x="0" y="168"/>
                  </a:cubicBezTo>
                  <a:lnTo>
                    <a:pt x="53" y="1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4" name="Rectangle 131">
              <a:extLst>
                <a:ext uri="{FF2B5EF4-FFF2-40B4-BE49-F238E27FC236}">
                  <a16:creationId xmlns="" xmlns:a16="http://schemas.microsoft.com/office/drawing/2014/main" id="{821AC0BA-47C7-4B17-A6BC-9402CE2FF3EF}"/>
                </a:ext>
              </a:extLst>
            </p:cNvPr>
            <p:cNvSpPr>
              <a:spLocks noChangeArrowheads="1"/>
            </p:cNvSpPr>
            <p:nvPr/>
          </p:nvSpPr>
          <p:spPr bwMode="auto">
            <a:xfrm>
              <a:off x="2686050" y="4524375"/>
              <a:ext cx="98425" cy="9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5" name="Freeform 132">
              <a:extLst>
                <a:ext uri="{FF2B5EF4-FFF2-40B4-BE49-F238E27FC236}">
                  <a16:creationId xmlns="" xmlns:a16="http://schemas.microsoft.com/office/drawing/2014/main" id="{10CEDE01-22F7-4BBC-9AA7-F819B734544E}"/>
                </a:ext>
              </a:extLst>
            </p:cNvPr>
            <p:cNvSpPr>
              <a:spLocks noEditPoints="1"/>
            </p:cNvSpPr>
            <p:nvPr/>
          </p:nvSpPr>
          <p:spPr bwMode="auto">
            <a:xfrm>
              <a:off x="2676525" y="4359275"/>
              <a:ext cx="119063" cy="155575"/>
            </a:xfrm>
            <a:custGeom>
              <a:avLst/>
              <a:gdLst>
                <a:gd name="T0" fmla="*/ 201 w 323"/>
                <a:gd name="T1" fmla="*/ 418 h 423"/>
                <a:gd name="T2" fmla="*/ 195 w 323"/>
                <a:gd name="T3" fmla="*/ 407 h 423"/>
                <a:gd name="T4" fmla="*/ 234 w 323"/>
                <a:gd name="T5" fmla="*/ 323 h 423"/>
                <a:gd name="T6" fmla="*/ 199 w 323"/>
                <a:gd name="T7" fmla="*/ 350 h 423"/>
                <a:gd name="T8" fmla="*/ 202 w 323"/>
                <a:gd name="T9" fmla="*/ 336 h 423"/>
                <a:gd name="T10" fmla="*/ 187 w 323"/>
                <a:gd name="T11" fmla="*/ 324 h 423"/>
                <a:gd name="T12" fmla="*/ 179 w 323"/>
                <a:gd name="T13" fmla="*/ 317 h 423"/>
                <a:gd name="T14" fmla="*/ 163 w 323"/>
                <a:gd name="T15" fmla="*/ 215 h 423"/>
                <a:gd name="T16" fmla="*/ 166 w 323"/>
                <a:gd name="T17" fmla="*/ 287 h 423"/>
                <a:gd name="T18" fmla="*/ 148 w 323"/>
                <a:gd name="T19" fmla="*/ 289 h 423"/>
                <a:gd name="T20" fmla="*/ 139 w 323"/>
                <a:gd name="T21" fmla="*/ 256 h 423"/>
                <a:gd name="T22" fmla="*/ 128 w 323"/>
                <a:gd name="T23" fmla="*/ 300 h 423"/>
                <a:gd name="T24" fmla="*/ 126 w 323"/>
                <a:gd name="T25" fmla="*/ 341 h 423"/>
                <a:gd name="T26" fmla="*/ 101 w 323"/>
                <a:gd name="T27" fmla="*/ 288 h 423"/>
                <a:gd name="T28" fmla="*/ 99 w 323"/>
                <a:gd name="T29" fmla="*/ 321 h 423"/>
                <a:gd name="T30" fmla="*/ 69 w 323"/>
                <a:gd name="T31" fmla="*/ 326 h 423"/>
                <a:gd name="T32" fmla="*/ 103 w 323"/>
                <a:gd name="T33" fmla="*/ 381 h 423"/>
                <a:gd name="T34" fmla="*/ 107 w 323"/>
                <a:gd name="T35" fmla="*/ 415 h 423"/>
                <a:gd name="T36" fmla="*/ 14 w 323"/>
                <a:gd name="T37" fmla="*/ 271 h 423"/>
                <a:gd name="T38" fmla="*/ 2 w 323"/>
                <a:gd name="T39" fmla="*/ 238 h 423"/>
                <a:gd name="T40" fmla="*/ 38 w 323"/>
                <a:gd name="T41" fmla="*/ 261 h 423"/>
                <a:gd name="T42" fmla="*/ 52 w 323"/>
                <a:gd name="T43" fmla="*/ 175 h 423"/>
                <a:gd name="T44" fmla="*/ 93 w 323"/>
                <a:gd name="T45" fmla="*/ 208 h 423"/>
                <a:gd name="T46" fmla="*/ 108 w 323"/>
                <a:gd name="T47" fmla="*/ 146 h 423"/>
                <a:gd name="T48" fmla="*/ 91 w 323"/>
                <a:gd name="T49" fmla="*/ 107 h 423"/>
                <a:gd name="T50" fmla="*/ 98 w 323"/>
                <a:gd name="T51" fmla="*/ 98 h 423"/>
                <a:gd name="T52" fmla="*/ 159 w 323"/>
                <a:gd name="T53" fmla="*/ 141 h 423"/>
                <a:gd name="T54" fmla="*/ 151 w 323"/>
                <a:gd name="T55" fmla="*/ 24 h 423"/>
                <a:gd name="T56" fmla="*/ 171 w 323"/>
                <a:gd name="T57" fmla="*/ 1 h 423"/>
                <a:gd name="T58" fmla="*/ 195 w 323"/>
                <a:gd name="T59" fmla="*/ 101 h 423"/>
                <a:gd name="T60" fmla="*/ 200 w 323"/>
                <a:gd name="T61" fmla="*/ 203 h 423"/>
                <a:gd name="T62" fmla="*/ 228 w 323"/>
                <a:gd name="T63" fmla="*/ 138 h 423"/>
                <a:gd name="T64" fmla="*/ 242 w 323"/>
                <a:gd name="T65" fmla="*/ 135 h 423"/>
                <a:gd name="T66" fmla="*/ 242 w 323"/>
                <a:gd name="T67" fmla="*/ 243 h 423"/>
                <a:gd name="T68" fmla="*/ 250 w 323"/>
                <a:gd name="T69" fmla="*/ 249 h 423"/>
                <a:gd name="T70" fmla="*/ 295 w 323"/>
                <a:gd name="T71" fmla="*/ 186 h 423"/>
                <a:gd name="T72" fmla="*/ 304 w 323"/>
                <a:gd name="T73" fmla="*/ 235 h 423"/>
                <a:gd name="T74" fmla="*/ 282 w 323"/>
                <a:gd name="T75" fmla="*/ 306 h 423"/>
                <a:gd name="T76" fmla="*/ 311 w 323"/>
                <a:gd name="T77" fmla="*/ 274 h 423"/>
                <a:gd name="T78" fmla="*/ 299 w 323"/>
                <a:gd name="T79" fmla="*/ 357 h 423"/>
                <a:gd name="T80" fmla="*/ 169 w 323"/>
                <a:gd name="T81" fmla="*/ 180 h 423"/>
                <a:gd name="T82" fmla="*/ 187 w 323"/>
                <a:gd name="T83" fmla="*/ 18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3" h="423">
                  <a:moveTo>
                    <a:pt x="299" y="357"/>
                  </a:moveTo>
                  <a:cubicBezTo>
                    <a:pt x="275" y="389"/>
                    <a:pt x="241" y="410"/>
                    <a:pt x="201" y="418"/>
                  </a:cubicBezTo>
                  <a:cubicBezTo>
                    <a:pt x="197" y="419"/>
                    <a:pt x="190" y="423"/>
                    <a:pt x="188" y="417"/>
                  </a:cubicBezTo>
                  <a:cubicBezTo>
                    <a:pt x="185" y="413"/>
                    <a:pt x="192" y="410"/>
                    <a:pt x="195" y="407"/>
                  </a:cubicBezTo>
                  <a:cubicBezTo>
                    <a:pt x="218" y="388"/>
                    <a:pt x="228" y="363"/>
                    <a:pt x="234" y="335"/>
                  </a:cubicBezTo>
                  <a:cubicBezTo>
                    <a:pt x="235" y="331"/>
                    <a:pt x="235" y="326"/>
                    <a:pt x="234" y="323"/>
                  </a:cubicBezTo>
                  <a:cubicBezTo>
                    <a:pt x="208" y="347"/>
                    <a:pt x="208" y="347"/>
                    <a:pt x="208" y="347"/>
                  </a:cubicBezTo>
                  <a:cubicBezTo>
                    <a:pt x="206" y="349"/>
                    <a:pt x="203" y="353"/>
                    <a:pt x="199" y="350"/>
                  </a:cubicBezTo>
                  <a:cubicBezTo>
                    <a:pt x="196" y="347"/>
                    <a:pt x="199" y="344"/>
                    <a:pt x="200" y="340"/>
                  </a:cubicBezTo>
                  <a:cubicBezTo>
                    <a:pt x="200" y="339"/>
                    <a:pt x="201" y="337"/>
                    <a:pt x="202" y="336"/>
                  </a:cubicBezTo>
                  <a:cubicBezTo>
                    <a:pt x="204" y="329"/>
                    <a:pt x="208" y="320"/>
                    <a:pt x="202" y="315"/>
                  </a:cubicBezTo>
                  <a:cubicBezTo>
                    <a:pt x="197" y="310"/>
                    <a:pt x="192" y="320"/>
                    <a:pt x="187" y="324"/>
                  </a:cubicBezTo>
                  <a:cubicBezTo>
                    <a:pt x="184" y="325"/>
                    <a:pt x="182" y="329"/>
                    <a:pt x="178" y="327"/>
                  </a:cubicBezTo>
                  <a:cubicBezTo>
                    <a:pt x="174" y="325"/>
                    <a:pt x="178" y="321"/>
                    <a:pt x="179" y="317"/>
                  </a:cubicBezTo>
                  <a:cubicBezTo>
                    <a:pt x="191" y="288"/>
                    <a:pt x="191" y="259"/>
                    <a:pt x="178" y="230"/>
                  </a:cubicBezTo>
                  <a:cubicBezTo>
                    <a:pt x="175" y="223"/>
                    <a:pt x="171" y="212"/>
                    <a:pt x="163" y="215"/>
                  </a:cubicBezTo>
                  <a:cubicBezTo>
                    <a:pt x="155" y="218"/>
                    <a:pt x="159" y="228"/>
                    <a:pt x="160" y="235"/>
                  </a:cubicBezTo>
                  <a:cubicBezTo>
                    <a:pt x="164" y="252"/>
                    <a:pt x="169" y="269"/>
                    <a:pt x="166" y="287"/>
                  </a:cubicBezTo>
                  <a:cubicBezTo>
                    <a:pt x="165" y="291"/>
                    <a:pt x="165" y="297"/>
                    <a:pt x="160" y="299"/>
                  </a:cubicBezTo>
                  <a:cubicBezTo>
                    <a:pt x="153" y="300"/>
                    <a:pt x="151" y="294"/>
                    <a:pt x="148" y="289"/>
                  </a:cubicBezTo>
                  <a:cubicBezTo>
                    <a:pt x="144" y="282"/>
                    <a:pt x="143" y="273"/>
                    <a:pt x="143" y="264"/>
                  </a:cubicBezTo>
                  <a:cubicBezTo>
                    <a:pt x="142" y="261"/>
                    <a:pt x="143" y="257"/>
                    <a:pt x="139" y="256"/>
                  </a:cubicBezTo>
                  <a:cubicBezTo>
                    <a:pt x="134" y="255"/>
                    <a:pt x="132" y="259"/>
                    <a:pt x="131" y="263"/>
                  </a:cubicBezTo>
                  <a:cubicBezTo>
                    <a:pt x="127" y="275"/>
                    <a:pt x="125" y="287"/>
                    <a:pt x="128" y="300"/>
                  </a:cubicBezTo>
                  <a:cubicBezTo>
                    <a:pt x="138" y="355"/>
                    <a:pt x="138" y="355"/>
                    <a:pt x="138" y="355"/>
                  </a:cubicBezTo>
                  <a:cubicBezTo>
                    <a:pt x="129" y="353"/>
                    <a:pt x="128" y="346"/>
                    <a:pt x="126" y="341"/>
                  </a:cubicBezTo>
                  <a:cubicBezTo>
                    <a:pt x="120" y="326"/>
                    <a:pt x="116" y="311"/>
                    <a:pt x="110" y="297"/>
                  </a:cubicBezTo>
                  <a:cubicBezTo>
                    <a:pt x="109" y="293"/>
                    <a:pt x="107" y="287"/>
                    <a:pt x="101" y="288"/>
                  </a:cubicBezTo>
                  <a:cubicBezTo>
                    <a:pt x="95" y="289"/>
                    <a:pt x="97" y="295"/>
                    <a:pt x="97" y="299"/>
                  </a:cubicBezTo>
                  <a:cubicBezTo>
                    <a:pt x="97" y="307"/>
                    <a:pt x="98" y="314"/>
                    <a:pt x="99" y="321"/>
                  </a:cubicBezTo>
                  <a:cubicBezTo>
                    <a:pt x="99" y="329"/>
                    <a:pt x="97" y="332"/>
                    <a:pt x="89" y="329"/>
                  </a:cubicBezTo>
                  <a:cubicBezTo>
                    <a:pt x="83" y="326"/>
                    <a:pt x="74" y="319"/>
                    <a:pt x="69" y="326"/>
                  </a:cubicBezTo>
                  <a:cubicBezTo>
                    <a:pt x="65" y="332"/>
                    <a:pt x="74" y="338"/>
                    <a:pt x="78" y="343"/>
                  </a:cubicBezTo>
                  <a:cubicBezTo>
                    <a:pt x="88" y="355"/>
                    <a:pt x="97" y="367"/>
                    <a:pt x="103" y="381"/>
                  </a:cubicBezTo>
                  <a:cubicBezTo>
                    <a:pt x="111" y="397"/>
                    <a:pt x="121" y="410"/>
                    <a:pt x="142" y="417"/>
                  </a:cubicBezTo>
                  <a:cubicBezTo>
                    <a:pt x="127" y="422"/>
                    <a:pt x="117" y="419"/>
                    <a:pt x="107" y="415"/>
                  </a:cubicBezTo>
                  <a:cubicBezTo>
                    <a:pt x="61" y="400"/>
                    <a:pt x="35" y="366"/>
                    <a:pt x="24" y="320"/>
                  </a:cubicBezTo>
                  <a:cubicBezTo>
                    <a:pt x="20" y="304"/>
                    <a:pt x="17" y="287"/>
                    <a:pt x="14" y="271"/>
                  </a:cubicBezTo>
                  <a:cubicBezTo>
                    <a:pt x="12" y="261"/>
                    <a:pt x="9" y="252"/>
                    <a:pt x="4" y="244"/>
                  </a:cubicBezTo>
                  <a:cubicBezTo>
                    <a:pt x="2" y="242"/>
                    <a:pt x="0" y="240"/>
                    <a:pt x="2" y="238"/>
                  </a:cubicBezTo>
                  <a:cubicBezTo>
                    <a:pt x="5" y="235"/>
                    <a:pt x="7" y="237"/>
                    <a:pt x="9" y="239"/>
                  </a:cubicBezTo>
                  <a:cubicBezTo>
                    <a:pt x="20" y="245"/>
                    <a:pt x="30" y="252"/>
                    <a:pt x="38" y="261"/>
                  </a:cubicBezTo>
                  <a:cubicBezTo>
                    <a:pt x="48" y="271"/>
                    <a:pt x="48" y="271"/>
                    <a:pt x="52" y="257"/>
                  </a:cubicBezTo>
                  <a:cubicBezTo>
                    <a:pt x="64" y="220"/>
                    <a:pt x="64" y="215"/>
                    <a:pt x="52" y="175"/>
                  </a:cubicBezTo>
                  <a:cubicBezTo>
                    <a:pt x="62" y="177"/>
                    <a:pt x="68" y="185"/>
                    <a:pt x="74" y="191"/>
                  </a:cubicBezTo>
                  <a:cubicBezTo>
                    <a:pt x="81" y="197"/>
                    <a:pt x="86" y="210"/>
                    <a:pt x="93" y="208"/>
                  </a:cubicBezTo>
                  <a:cubicBezTo>
                    <a:pt x="102" y="206"/>
                    <a:pt x="100" y="191"/>
                    <a:pt x="102" y="182"/>
                  </a:cubicBezTo>
                  <a:cubicBezTo>
                    <a:pt x="105" y="170"/>
                    <a:pt x="109" y="158"/>
                    <a:pt x="108" y="146"/>
                  </a:cubicBezTo>
                  <a:cubicBezTo>
                    <a:pt x="108" y="132"/>
                    <a:pt x="104" y="120"/>
                    <a:pt x="94" y="110"/>
                  </a:cubicBezTo>
                  <a:cubicBezTo>
                    <a:pt x="93" y="109"/>
                    <a:pt x="92" y="108"/>
                    <a:pt x="91" y="107"/>
                  </a:cubicBezTo>
                  <a:cubicBezTo>
                    <a:pt x="87" y="102"/>
                    <a:pt x="81" y="95"/>
                    <a:pt x="86" y="91"/>
                  </a:cubicBezTo>
                  <a:cubicBezTo>
                    <a:pt x="90" y="87"/>
                    <a:pt x="95" y="95"/>
                    <a:pt x="98" y="98"/>
                  </a:cubicBezTo>
                  <a:cubicBezTo>
                    <a:pt x="115" y="114"/>
                    <a:pt x="136" y="126"/>
                    <a:pt x="151" y="144"/>
                  </a:cubicBezTo>
                  <a:cubicBezTo>
                    <a:pt x="156" y="150"/>
                    <a:pt x="158" y="146"/>
                    <a:pt x="159" y="141"/>
                  </a:cubicBezTo>
                  <a:cubicBezTo>
                    <a:pt x="161" y="130"/>
                    <a:pt x="158" y="119"/>
                    <a:pt x="153" y="109"/>
                  </a:cubicBezTo>
                  <a:cubicBezTo>
                    <a:pt x="141" y="81"/>
                    <a:pt x="140" y="52"/>
                    <a:pt x="151" y="24"/>
                  </a:cubicBezTo>
                  <a:cubicBezTo>
                    <a:pt x="154" y="16"/>
                    <a:pt x="157" y="9"/>
                    <a:pt x="164" y="3"/>
                  </a:cubicBezTo>
                  <a:cubicBezTo>
                    <a:pt x="166" y="2"/>
                    <a:pt x="168" y="0"/>
                    <a:pt x="171" y="1"/>
                  </a:cubicBezTo>
                  <a:cubicBezTo>
                    <a:pt x="173" y="2"/>
                    <a:pt x="172" y="4"/>
                    <a:pt x="172" y="7"/>
                  </a:cubicBezTo>
                  <a:cubicBezTo>
                    <a:pt x="167" y="41"/>
                    <a:pt x="178" y="72"/>
                    <a:pt x="195" y="101"/>
                  </a:cubicBezTo>
                  <a:cubicBezTo>
                    <a:pt x="211" y="129"/>
                    <a:pt x="209" y="159"/>
                    <a:pt x="201" y="188"/>
                  </a:cubicBezTo>
                  <a:cubicBezTo>
                    <a:pt x="199" y="193"/>
                    <a:pt x="195" y="200"/>
                    <a:pt x="200" y="203"/>
                  </a:cubicBezTo>
                  <a:cubicBezTo>
                    <a:pt x="206" y="206"/>
                    <a:pt x="209" y="198"/>
                    <a:pt x="212" y="194"/>
                  </a:cubicBezTo>
                  <a:cubicBezTo>
                    <a:pt x="225" y="178"/>
                    <a:pt x="227" y="158"/>
                    <a:pt x="228" y="138"/>
                  </a:cubicBezTo>
                  <a:cubicBezTo>
                    <a:pt x="228" y="133"/>
                    <a:pt x="226" y="126"/>
                    <a:pt x="231" y="125"/>
                  </a:cubicBezTo>
                  <a:cubicBezTo>
                    <a:pt x="237" y="123"/>
                    <a:pt x="240" y="130"/>
                    <a:pt x="242" y="135"/>
                  </a:cubicBezTo>
                  <a:cubicBezTo>
                    <a:pt x="254" y="154"/>
                    <a:pt x="255" y="176"/>
                    <a:pt x="252" y="198"/>
                  </a:cubicBezTo>
                  <a:cubicBezTo>
                    <a:pt x="250" y="213"/>
                    <a:pt x="247" y="228"/>
                    <a:pt x="242" y="243"/>
                  </a:cubicBezTo>
                  <a:cubicBezTo>
                    <a:pt x="241" y="245"/>
                    <a:pt x="239" y="249"/>
                    <a:pt x="242" y="251"/>
                  </a:cubicBezTo>
                  <a:cubicBezTo>
                    <a:pt x="245" y="253"/>
                    <a:pt x="247" y="250"/>
                    <a:pt x="250" y="249"/>
                  </a:cubicBezTo>
                  <a:cubicBezTo>
                    <a:pt x="270" y="235"/>
                    <a:pt x="287" y="220"/>
                    <a:pt x="291" y="194"/>
                  </a:cubicBezTo>
                  <a:cubicBezTo>
                    <a:pt x="291" y="191"/>
                    <a:pt x="291" y="187"/>
                    <a:pt x="295" y="186"/>
                  </a:cubicBezTo>
                  <a:cubicBezTo>
                    <a:pt x="299" y="186"/>
                    <a:pt x="301" y="190"/>
                    <a:pt x="303" y="194"/>
                  </a:cubicBezTo>
                  <a:cubicBezTo>
                    <a:pt x="309" y="207"/>
                    <a:pt x="307" y="221"/>
                    <a:pt x="304" y="235"/>
                  </a:cubicBezTo>
                  <a:cubicBezTo>
                    <a:pt x="299" y="256"/>
                    <a:pt x="292" y="276"/>
                    <a:pt x="283" y="296"/>
                  </a:cubicBezTo>
                  <a:cubicBezTo>
                    <a:pt x="282" y="299"/>
                    <a:pt x="278" y="303"/>
                    <a:pt x="282" y="306"/>
                  </a:cubicBezTo>
                  <a:cubicBezTo>
                    <a:pt x="285" y="308"/>
                    <a:pt x="289" y="304"/>
                    <a:pt x="291" y="302"/>
                  </a:cubicBezTo>
                  <a:cubicBezTo>
                    <a:pt x="301" y="294"/>
                    <a:pt x="306" y="284"/>
                    <a:pt x="311" y="274"/>
                  </a:cubicBezTo>
                  <a:cubicBezTo>
                    <a:pt x="313" y="271"/>
                    <a:pt x="313" y="267"/>
                    <a:pt x="319" y="266"/>
                  </a:cubicBezTo>
                  <a:cubicBezTo>
                    <a:pt x="323" y="299"/>
                    <a:pt x="318" y="331"/>
                    <a:pt x="299" y="357"/>
                  </a:cubicBezTo>
                  <a:close/>
                  <a:moveTo>
                    <a:pt x="178" y="133"/>
                  </a:moveTo>
                  <a:cubicBezTo>
                    <a:pt x="175" y="149"/>
                    <a:pt x="167" y="163"/>
                    <a:pt x="169" y="180"/>
                  </a:cubicBezTo>
                  <a:cubicBezTo>
                    <a:pt x="169" y="185"/>
                    <a:pt x="171" y="190"/>
                    <a:pt x="177" y="191"/>
                  </a:cubicBezTo>
                  <a:cubicBezTo>
                    <a:pt x="183" y="191"/>
                    <a:pt x="185" y="187"/>
                    <a:pt x="187" y="182"/>
                  </a:cubicBezTo>
                  <a:cubicBezTo>
                    <a:pt x="193" y="164"/>
                    <a:pt x="187" y="148"/>
                    <a:pt x="178" y="133"/>
                  </a:cubicBezTo>
                </a:path>
              </a:pathLst>
            </a:custGeom>
            <a:solidFill>
              <a:srgbClr val="F9F9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6" name="Freeform 133">
              <a:extLst>
                <a:ext uri="{FF2B5EF4-FFF2-40B4-BE49-F238E27FC236}">
                  <a16:creationId xmlns="" xmlns:a16="http://schemas.microsoft.com/office/drawing/2014/main" id="{48832E49-A8B6-4712-B1F8-FD2DBC2E9B31}"/>
                </a:ext>
              </a:extLst>
            </p:cNvPr>
            <p:cNvSpPr>
              <a:spLocks noEditPoints="1"/>
            </p:cNvSpPr>
            <p:nvPr/>
          </p:nvSpPr>
          <p:spPr bwMode="auto">
            <a:xfrm>
              <a:off x="2708275" y="4773613"/>
              <a:ext cx="53975" cy="76200"/>
            </a:xfrm>
            <a:custGeom>
              <a:avLst/>
              <a:gdLst>
                <a:gd name="T0" fmla="*/ 18 w 34"/>
                <a:gd name="T1" fmla="*/ 29 h 48"/>
                <a:gd name="T2" fmla="*/ 10 w 34"/>
                <a:gd name="T3" fmla="*/ 29 h 48"/>
                <a:gd name="T4" fmla="*/ 18 w 34"/>
                <a:gd name="T5" fmla="*/ 13 h 48"/>
                <a:gd name="T6" fmla="*/ 18 w 34"/>
                <a:gd name="T7" fmla="*/ 13 h 48"/>
                <a:gd name="T8" fmla="*/ 18 w 34"/>
                <a:gd name="T9" fmla="*/ 29 h 48"/>
                <a:gd name="T10" fmla="*/ 29 w 34"/>
                <a:gd name="T11" fmla="*/ 48 h 48"/>
                <a:gd name="T12" fmla="*/ 29 w 34"/>
                <a:gd name="T13" fmla="*/ 39 h 48"/>
                <a:gd name="T14" fmla="*/ 34 w 34"/>
                <a:gd name="T15" fmla="*/ 39 h 48"/>
                <a:gd name="T16" fmla="*/ 34 w 34"/>
                <a:gd name="T17" fmla="*/ 29 h 48"/>
                <a:gd name="T18" fmla="*/ 29 w 34"/>
                <a:gd name="T19" fmla="*/ 29 h 48"/>
                <a:gd name="T20" fmla="*/ 29 w 34"/>
                <a:gd name="T21" fmla="*/ 0 h 48"/>
                <a:gd name="T22" fmla="*/ 16 w 34"/>
                <a:gd name="T23" fmla="*/ 0 h 48"/>
                <a:gd name="T24" fmla="*/ 0 w 34"/>
                <a:gd name="T25" fmla="*/ 29 h 48"/>
                <a:gd name="T26" fmla="*/ 0 w 34"/>
                <a:gd name="T27" fmla="*/ 39 h 48"/>
                <a:gd name="T28" fmla="*/ 17 w 34"/>
                <a:gd name="T29" fmla="*/ 39 h 48"/>
                <a:gd name="T30" fmla="*/ 17 w 34"/>
                <a:gd name="T31" fmla="*/ 48 h 48"/>
                <a:gd name="T32" fmla="*/ 29 w 34"/>
                <a:gd name="T3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48">
                  <a:moveTo>
                    <a:pt x="18" y="29"/>
                  </a:moveTo>
                  <a:lnTo>
                    <a:pt x="10" y="29"/>
                  </a:lnTo>
                  <a:lnTo>
                    <a:pt x="18" y="13"/>
                  </a:lnTo>
                  <a:lnTo>
                    <a:pt x="18" y="13"/>
                  </a:lnTo>
                  <a:lnTo>
                    <a:pt x="18" y="29"/>
                  </a:lnTo>
                  <a:close/>
                  <a:moveTo>
                    <a:pt x="29" y="48"/>
                  </a:moveTo>
                  <a:lnTo>
                    <a:pt x="29" y="39"/>
                  </a:lnTo>
                  <a:lnTo>
                    <a:pt x="34" y="39"/>
                  </a:lnTo>
                  <a:lnTo>
                    <a:pt x="34" y="29"/>
                  </a:lnTo>
                  <a:lnTo>
                    <a:pt x="29" y="29"/>
                  </a:lnTo>
                  <a:lnTo>
                    <a:pt x="29" y="0"/>
                  </a:lnTo>
                  <a:lnTo>
                    <a:pt x="16" y="0"/>
                  </a:lnTo>
                  <a:lnTo>
                    <a:pt x="0" y="29"/>
                  </a:lnTo>
                  <a:lnTo>
                    <a:pt x="0" y="39"/>
                  </a:lnTo>
                  <a:lnTo>
                    <a:pt x="17" y="39"/>
                  </a:lnTo>
                  <a:lnTo>
                    <a:pt x="17" y="48"/>
                  </a:lnTo>
                  <a:lnTo>
                    <a:pt x="29"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Rectangle 144">
              <a:extLst>
                <a:ext uri="{FF2B5EF4-FFF2-40B4-BE49-F238E27FC236}">
                  <a16:creationId xmlns="" xmlns:a16="http://schemas.microsoft.com/office/drawing/2014/main" id="{8A8015AE-02BC-4394-85EB-93B001553255}"/>
                </a:ext>
              </a:extLst>
            </p:cNvPr>
            <p:cNvSpPr>
              <a:spLocks noChangeArrowheads="1"/>
            </p:cNvSpPr>
            <p:nvPr/>
          </p:nvSpPr>
          <p:spPr bwMode="auto">
            <a:xfrm>
              <a:off x="782819" y="3866377"/>
              <a:ext cx="777990" cy="28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solidFill>
                    <a:srgbClr val="FFFFFF"/>
                  </a:solidFill>
                  <a:latin typeface="Source Sans Pro" panose="020B0503030403020204" pitchFamily="34" charset="0"/>
                </a:rPr>
                <a:t>Class 4</a:t>
              </a:r>
              <a:endParaRPr lang="en-US" altLang="en-US" b="1" dirty="0">
                <a:latin typeface="Source Sans Pro" panose="020B0503030403020204" pitchFamily="34" charset="0"/>
              </a:endParaRPr>
            </a:p>
          </p:txBody>
        </p:sp>
      </p:grpSp>
      <p:grpSp>
        <p:nvGrpSpPr>
          <p:cNvPr id="6" name="Group 5">
            <a:extLst>
              <a:ext uri="{FF2B5EF4-FFF2-40B4-BE49-F238E27FC236}">
                <a16:creationId xmlns="" xmlns:a16="http://schemas.microsoft.com/office/drawing/2014/main" id="{5E6ACFBE-537D-4EDD-BB2B-78C86446B3E0}"/>
              </a:ext>
            </a:extLst>
          </p:cNvPr>
          <p:cNvGrpSpPr/>
          <p:nvPr/>
        </p:nvGrpSpPr>
        <p:grpSpPr>
          <a:xfrm>
            <a:off x="3626302" y="3388336"/>
            <a:ext cx="1481136" cy="752597"/>
            <a:chOff x="4835069" y="4517781"/>
            <a:chExt cx="1974848" cy="1003462"/>
          </a:xfrm>
        </p:grpSpPr>
        <p:grpSp>
          <p:nvGrpSpPr>
            <p:cNvPr id="230" name="Group 229">
              <a:extLst>
                <a:ext uri="{FF2B5EF4-FFF2-40B4-BE49-F238E27FC236}">
                  <a16:creationId xmlns="" xmlns:a16="http://schemas.microsoft.com/office/drawing/2014/main" id="{D9896609-2A7C-48CF-9693-6FA092ED72AA}"/>
                </a:ext>
              </a:extLst>
            </p:cNvPr>
            <p:cNvGrpSpPr/>
            <p:nvPr/>
          </p:nvGrpSpPr>
          <p:grpSpPr>
            <a:xfrm>
              <a:off x="4835069" y="4517781"/>
              <a:ext cx="1487486" cy="444662"/>
              <a:chOff x="7952881" y="2135027"/>
              <a:chExt cx="1487486" cy="444662"/>
            </a:xfrm>
          </p:grpSpPr>
          <p:sp>
            <p:nvSpPr>
              <p:cNvPr id="231" name="Rectangle 230">
                <a:extLst>
                  <a:ext uri="{FF2B5EF4-FFF2-40B4-BE49-F238E27FC236}">
                    <a16:creationId xmlns="" xmlns:a16="http://schemas.microsoft.com/office/drawing/2014/main" id="{F5711E58-07BC-4B16-906A-3131DB09AD74}"/>
                  </a:ext>
                </a:extLst>
              </p:cNvPr>
              <p:cNvSpPr/>
              <p:nvPr/>
            </p:nvSpPr>
            <p:spPr>
              <a:xfrm>
                <a:off x="7952881" y="2135027"/>
                <a:ext cx="1039812" cy="444501"/>
              </a:xfrm>
              <a:prstGeom prst="rect">
                <a:avLst/>
              </a:prstGeom>
              <a:solidFill>
                <a:srgbClr val="133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Right Triangle 231">
                <a:extLst>
                  <a:ext uri="{FF2B5EF4-FFF2-40B4-BE49-F238E27FC236}">
                    <a16:creationId xmlns="" xmlns:a16="http://schemas.microsoft.com/office/drawing/2014/main" id="{8AF9CE95-0188-4FC5-BBE8-470BFC97F914}"/>
                  </a:ext>
                </a:extLst>
              </p:cNvPr>
              <p:cNvSpPr/>
              <p:nvPr/>
            </p:nvSpPr>
            <p:spPr>
              <a:xfrm rot="5400000">
                <a:off x="8994280" y="2133601"/>
                <a:ext cx="444500" cy="447675"/>
              </a:xfrm>
              <a:prstGeom prst="rtTriangle">
                <a:avLst/>
              </a:prstGeom>
              <a:solidFill>
                <a:srgbClr val="133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8" name="Freeform 135">
              <a:extLst>
                <a:ext uri="{FF2B5EF4-FFF2-40B4-BE49-F238E27FC236}">
                  <a16:creationId xmlns="" xmlns:a16="http://schemas.microsoft.com/office/drawing/2014/main" id="{EE72E921-5BB7-4BBD-9171-BC5A0D34A82D}"/>
                </a:ext>
              </a:extLst>
            </p:cNvPr>
            <p:cNvSpPr>
              <a:spLocks/>
            </p:cNvSpPr>
            <p:nvPr/>
          </p:nvSpPr>
          <p:spPr bwMode="auto">
            <a:xfrm>
              <a:off x="5863767" y="5029117"/>
              <a:ext cx="946150" cy="492125"/>
            </a:xfrm>
            <a:custGeom>
              <a:avLst/>
              <a:gdLst>
                <a:gd name="T0" fmla="*/ 0 w 596"/>
                <a:gd name="T1" fmla="*/ 0 h 310"/>
                <a:gd name="T2" fmla="*/ 596 w 596"/>
                <a:gd name="T3" fmla="*/ 0 h 310"/>
                <a:gd name="T4" fmla="*/ 296 w 596"/>
                <a:gd name="T5" fmla="*/ 310 h 310"/>
                <a:gd name="T6" fmla="*/ 0 w 596"/>
                <a:gd name="T7" fmla="*/ 0 h 310"/>
              </a:gdLst>
              <a:ahLst/>
              <a:cxnLst>
                <a:cxn ang="0">
                  <a:pos x="T0" y="T1"/>
                </a:cxn>
                <a:cxn ang="0">
                  <a:pos x="T2" y="T3"/>
                </a:cxn>
                <a:cxn ang="0">
                  <a:pos x="T4" y="T5"/>
                </a:cxn>
                <a:cxn ang="0">
                  <a:pos x="T6" y="T7"/>
                </a:cxn>
              </a:cxnLst>
              <a:rect l="0" t="0" r="r" b="b"/>
              <a:pathLst>
                <a:path w="596" h="310">
                  <a:moveTo>
                    <a:pt x="0" y="0"/>
                  </a:moveTo>
                  <a:lnTo>
                    <a:pt x="596" y="0"/>
                  </a:lnTo>
                  <a:lnTo>
                    <a:pt x="296" y="31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9" name="Freeform 136">
              <a:extLst>
                <a:ext uri="{FF2B5EF4-FFF2-40B4-BE49-F238E27FC236}">
                  <a16:creationId xmlns="" xmlns:a16="http://schemas.microsoft.com/office/drawing/2014/main" id="{29322FCA-B59F-4F10-89A9-9DFB75AC995C}"/>
                </a:ext>
              </a:extLst>
            </p:cNvPr>
            <p:cNvSpPr>
              <a:spLocks/>
            </p:cNvSpPr>
            <p:nvPr/>
          </p:nvSpPr>
          <p:spPr bwMode="auto">
            <a:xfrm>
              <a:off x="5862179" y="4573505"/>
              <a:ext cx="947738" cy="947738"/>
            </a:xfrm>
            <a:custGeom>
              <a:avLst/>
              <a:gdLst>
                <a:gd name="T0" fmla="*/ 0 w 597"/>
                <a:gd name="T1" fmla="*/ 298 h 597"/>
                <a:gd name="T2" fmla="*/ 299 w 597"/>
                <a:gd name="T3" fmla="*/ 0 h 597"/>
                <a:gd name="T4" fmla="*/ 597 w 597"/>
                <a:gd name="T5" fmla="*/ 298 h 597"/>
                <a:gd name="T6" fmla="*/ 299 w 597"/>
                <a:gd name="T7" fmla="*/ 597 h 597"/>
                <a:gd name="T8" fmla="*/ 0 w 597"/>
                <a:gd name="T9" fmla="*/ 298 h 597"/>
              </a:gdLst>
              <a:ahLst/>
              <a:cxnLst>
                <a:cxn ang="0">
                  <a:pos x="T0" y="T1"/>
                </a:cxn>
                <a:cxn ang="0">
                  <a:pos x="T2" y="T3"/>
                </a:cxn>
                <a:cxn ang="0">
                  <a:pos x="T4" y="T5"/>
                </a:cxn>
                <a:cxn ang="0">
                  <a:pos x="T6" y="T7"/>
                </a:cxn>
                <a:cxn ang="0">
                  <a:pos x="T8" y="T9"/>
                </a:cxn>
              </a:cxnLst>
              <a:rect l="0" t="0" r="r" b="b"/>
              <a:pathLst>
                <a:path w="597" h="597">
                  <a:moveTo>
                    <a:pt x="0" y="298"/>
                  </a:moveTo>
                  <a:lnTo>
                    <a:pt x="299" y="0"/>
                  </a:lnTo>
                  <a:lnTo>
                    <a:pt x="597" y="298"/>
                  </a:lnTo>
                  <a:lnTo>
                    <a:pt x="299" y="597"/>
                  </a:lnTo>
                  <a:lnTo>
                    <a:pt x="0" y="298"/>
                  </a:lnTo>
                  <a:close/>
                </a:path>
              </a:pathLst>
            </a:custGeom>
            <a:noFill/>
            <a:ln w="269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0" name="Freeform 137">
              <a:extLst>
                <a:ext uri="{FF2B5EF4-FFF2-40B4-BE49-F238E27FC236}">
                  <a16:creationId xmlns="" xmlns:a16="http://schemas.microsoft.com/office/drawing/2014/main" id="{F00502B6-2ED8-431B-B5E2-2569BB79C16B}"/>
                </a:ext>
              </a:extLst>
            </p:cNvPr>
            <p:cNvSpPr>
              <a:spLocks noEditPoints="1"/>
            </p:cNvSpPr>
            <p:nvPr/>
          </p:nvSpPr>
          <p:spPr bwMode="auto">
            <a:xfrm>
              <a:off x="6024104" y="5064042"/>
              <a:ext cx="631825" cy="358775"/>
            </a:xfrm>
            <a:custGeom>
              <a:avLst/>
              <a:gdLst>
                <a:gd name="T0" fmla="*/ 925 w 1721"/>
                <a:gd name="T1" fmla="*/ 776 h 980"/>
                <a:gd name="T2" fmla="*/ 738 w 1721"/>
                <a:gd name="T3" fmla="*/ 722 h 980"/>
                <a:gd name="T4" fmla="*/ 789 w 1721"/>
                <a:gd name="T5" fmla="*/ 914 h 980"/>
                <a:gd name="T6" fmla="*/ 1721 w 1721"/>
                <a:gd name="T7" fmla="*/ 235 h 980"/>
                <a:gd name="T8" fmla="*/ 1711 w 1721"/>
                <a:gd name="T9" fmla="*/ 116 h 980"/>
                <a:gd name="T10" fmla="*/ 1717 w 1721"/>
                <a:gd name="T11" fmla="*/ 6 h 980"/>
                <a:gd name="T12" fmla="*/ 1480 w 1721"/>
                <a:gd name="T13" fmla="*/ 280 h 980"/>
                <a:gd name="T14" fmla="*/ 1444 w 1721"/>
                <a:gd name="T15" fmla="*/ 209 h 980"/>
                <a:gd name="T16" fmla="*/ 1480 w 1721"/>
                <a:gd name="T17" fmla="*/ 280 h 980"/>
                <a:gd name="T18" fmla="*/ 1268 w 1721"/>
                <a:gd name="T19" fmla="*/ 280 h 980"/>
                <a:gd name="T20" fmla="*/ 1238 w 1721"/>
                <a:gd name="T21" fmla="*/ 201 h 980"/>
                <a:gd name="T22" fmla="*/ 1186 w 1721"/>
                <a:gd name="T23" fmla="*/ 129 h 980"/>
                <a:gd name="T24" fmla="*/ 1116 w 1721"/>
                <a:gd name="T25" fmla="*/ 61 h 980"/>
                <a:gd name="T26" fmla="*/ 1169 w 1721"/>
                <a:gd name="T27" fmla="*/ 52 h 980"/>
                <a:gd name="T28" fmla="*/ 1223 w 1721"/>
                <a:gd name="T29" fmla="*/ 41 h 980"/>
                <a:gd name="T30" fmla="*/ 1082 w 1721"/>
                <a:gd name="T31" fmla="*/ 20 h 980"/>
                <a:gd name="T32" fmla="*/ 1099 w 1721"/>
                <a:gd name="T33" fmla="*/ 151 h 980"/>
                <a:gd name="T34" fmla="*/ 1178 w 1721"/>
                <a:gd name="T35" fmla="*/ 195 h 980"/>
                <a:gd name="T36" fmla="*/ 1129 w 1721"/>
                <a:gd name="T37" fmla="*/ 242 h 980"/>
                <a:gd name="T38" fmla="*/ 1111 w 1721"/>
                <a:gd name="T39" fmla="*/ 194 h 980"/>
                <a:gd name="T40" fmla="*/ 1143 w 1721"/>
                <a:gd name="T41" fmla="*/ 284 h 980"/>
                <a:gd name="T42" fmla="*/ 904 w 1721"/>
                <a:gd name="T43" fmla="*/ 190 h 980"/>
                <a:gd name="T44" fmla="*/ 920 w 1721"/>
                <a:gd name="T45" fmla="*/ 47 h 980"/>
                <a:gd name="T46" fmla="*/ 977 w 1721"/>
                <a:gd name="T47" fmla="*/ 96 h 980"/>
                <a:gd name="T48" fmla="*/ 960 w 1721"/>
                <a:gd name="T49" fmla="*/ 239 h 980"/>
                <a:gd name="T50" fmla="*/ 1018 w 1721"/>
                <a:gd name="T51" fmla="*/ 245 h 980"/>
                <a:gd name="T52" fmla="*/ 1018 w 1721"/>
                <a:gd name="T53" fmla="*/ 40 h 980"/>
                <a:gd name="T54" fmla="*/ 862 w 1721"/>
                <a:gd name="T55" fmla="*/ 40 h 980"/>
                <a:gd name="T56" fmla="*/ 862 w 1721"/>
                <a:gd name="T57" fmla="*/ 245 h 980"/>
                <a:gd name="T58" fmla="*/ 694 w 1721"/>
                <a:gd name="T59" fmla="*/ 126 h 980"/>
                <a:gd name="T60" fmla="*/ 748 w 1721"/>
                <a:gd name="T61" fmla="*/ 116 h 980"/>
                <a:gd name="T62" fmla="*/ 724 w 1721"/>
                <a:gd name="T63" fmla="*/ 164 h 980"/>
                <a:gd name="T64" fmla="*/ 760 w 1721"/>
                <a:gd name="T65" fmla="*/ 267 h 980"/>
                <a:gd name="T66" fmla="*/ 815 w 1721"/>
                <a:gd name="T67" fmla="*/ 262 h 980"/>
                <a:gd name="T68" fmla="*/ 799 w 1721"/>
                <a:gd name="T69" fmla="*/ 158 h 980"/>
                <a:gd name="T70" fmla="*/ 814 w 1721"/>
                <a:gd name="T71" fmla="*/ 76 h 980"/>
                <a:gd name="T72" fmla="*/ 639 w 1721"/>
                <a:gd name="T73" fmla="*/ 280 h 980"/>
                <a:gd name="T74" fmla="*/ 481 w 1721"/>
                <a:gd name="T75" fmla="*/ 47 h 980"/>
                <a:gd name="T76" fmla="*/ 504 w 1721"/>
                <a:gd name="T77" fmla="*/ 126 h 980"/>
                <a:gd name="T78" fmla="*/ 535 w 1721"/>
                <a:gd name="T79" fmla="*/ 173 h 980"/>
                <a:gd name="T80" fmla="*/ 552 w 1721"/>
                <a:gd name="T81" fmla="*/ 280 h 980"/>
                <a:gd name="T82" fmla="*/ 599 w 1721"/>
                <a:gd name="T83" fmla="*/ 229 h 980"/>
                <a:gd name="T84" fmla="*/ 555 w 1721"/>
                <a:gd name="T85" fmla="*/ 145 h 980"/>
                <a:gd name="T86" fmla="*/ 582 w 1721"/>
                <a:gd name="T87" fmla="*/ 23 h 980"/>
                <a:gd name="T88" fmla="*/ 481 w 1721"/>
                <a:gd name="T89" fmla="*/ 280 h 980"/>
                <a:gd name="T90" fmla="*/ 263 w 1721"/>
                <a:gd name="T91" fmla="*/ 190 h 980"/>
                <a:gd name="T92" fmla="*/ 280 w 1721"/>
                <a:gd name="T93" fmla="*/ 47 h 980"/>
                <a:gd name="T94" fmla="*/ 336 w 1721"/>
                <a:gd name="T95" fmla="*/ 96 h 980"/>
                <a:gd name="T96" fmla="*/ 319 w 1721"/>
                <a:gd name="T97" fmla="*/ 239 h 980"/>
                <a:gd name="T98" fmla="*/ 377 w 1721"/>
                <a:gd name="T99" fmla="*/ 245 h 980"/>
                <a:gd name="T100" fmla="*/ 377 w 1721"/>
                <a:gd name="T101" fmla="*/ 40 h 980"/>
                <a:gd name="T102" fmla="*/ 222 w 1721"/>
                <a:gd name="T103" fmla="*/ 40 h 980"/>
                <a:gd name="T104" fmla="*/ 222 w 1721"/>
                <a:gd name="T105" fmla="*/ 245 h 980"/>
                <a:gd name="T106" fmla="*/ 138 w 1721"/>
                <a:gd name="T107" fmla="*/ 276 h 980"/>
                <a:gd name="T108" fmla="*/ 125 w 1721"/>
                <a:gd name="T109" fmla="*/ 175 h 980"/>
                <a:gd name="T110" fmla="*/ 91 w 1721"/>
                <a:gd name="T111" fmla="*/ 245 h 980"/>
                <a:gd name="T112" fmla="*/ 55 w 1721"/>
                <a:gd name="T113" fmla="*/ 147 h 980"/>
                <a:gd name="T114" fmla="*/ 90 w 1721"/>
                <a:gd name="T115" fmla="*/ 41 h 980"/>
                <a:gd name="T116" fmla="*/ 176 w 1721"/>
                <a:gd name="T117" fmla="*/ 66 h 980"/>
                <a:gd name="T118" fmla="*/ 44 w 1721"/>
                <a:gd name="T119" fmla="*/ 11 h 980"/>
                <a:gd name="T120" fmla="*/ 3 w 1721"/>
                <a:gd name="T121" fmla="*/ 201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21" h="980">
                  <a:moveTo>
                    <a:pt x="870" y="980"/>
                  </a:moveTo>
                  <a:cubicBezTo>
                    <a:pt x="871" y="959"/>
                    <a:pt x="875" y="936"/>
                    <a:pt x="880" y="913"/>
                  </a:cubicBezTo>
                  <a:cubicBezTo>
                    <a:pt x="885" y="890"/>
                    <a:pt x="891" y="866"/>
                    <a:pt x="899" y="843"/>
                  </a:cubicBezTo>
                  <a:cubicBezTo>
                    <a:pt x="906" y="820"/>
                    <a:pt x="915" y="798"/>
                    <a:pt x="925" y="776"/>
                  </a:cubicBezTo>
                  <a:cubicBezTo>
                    <a:pt x="935" y="754"/>
                    <a:pt x="946" y="734"/>
                    <a:pt x="958" y="716"/>
                  </a:cubicBezTo>
                  <a:cubicBezTo>
                    <a:pt x="958" y="650"/>
                    <a:pt x="958" y="650"/>
                    <a:pt x="958" y="650"/>
                  </a:cubicBezTo>
                  <a:cubicBezTo>
                    <a:pt x="738" y="650"/>
                    <a:pt x="738" y="650"/>
                    <a:pt x="738" y="650"/>
                  </a:cubicBezTo>
                  <a:cubicBezTo>
                    <a:pt x="738" y="722"/>
                    <a:pt x="738" y="722"/>
                    <a:pt x="738" y="722"/>
                  </a:cubicBezTo>
                  <a:cubicBezTo>
                    <a:pt x="874" y="722"/>
                    <a:pt x="874" y="722"/>
                    <a:pt x="874" y="722"/>
                  </a:cubicBezTo>
                  <a:cubicBezTo>
                    <a:pt x="860" y="741"/>
                    <a:pt x="847" y="761"/>
                    <a:pt x="836" y="782"/>
                  </a:cubicBezTo>
                  <a:cubicBezTo>
                    <a:pt x="826" y="803"/>
                    <a:pt x="816" y="825"/>
                    <a:pt x="809" y="847"/>
                  </a:cubicBezTo>
                  <a:cubicBezTo>
                    <a:pt x="801" y="869"/>
                    <a:pt x="794" y="891"/>
                    <a:pt x="789" y="914"/>
                  </a:cubicBezTo>
                  <a:cubicBezTo>
                    <a:pt x="784" y="936"/>
                    <a:pt x="781" y="958"/>
                    <a:pt x="778" y="980"/>
                  </a:cubicBezTo>
                  <a:lnTo>
                    <a:pt x="870" y="980"/>
                  </a:lnTo>
                  <a:close/>
                  <a:moveTo>
                    <a:pt x="1721" y="280"/>
                  </a:moveTo>
                  <a:cubicBezTo>
                    <a:pt x="1721" y="235"/>
                    <a:pt x="1721" y="235"/>
                    <a:pt x="1721" y="235"/>
                  </a:cubicBezTo>
                  <a:cubicBezTo>
                    <a:pt x="1619" y="235"/>
                    <a:pt x="1619" y="235"/>
                    <a:pt x="1619" y="235"/>
                  </a:cubicBezTo>
                  <a:cubicBezTo>
                    <a:pt x="1619" y="161"/>
                    <a:pt x="1619" y="161"/>
                    <a:pt x="1619" y="161"/>
                  </a:cubicBezTo>
                  <a:cubicBezTo>
                    <a:pt x="1711" y="161"/>
                    <a:pt x="1711" y="161"/>
                    <a:pt x="1711" y="161"/>
                  </a:cubicBezTo>
                  <a:cubicBezTo>
                    <a:pt x="1711" y="116"/>
                    <a:pt x="1711" y="116"/>
                    <a:pt x="1711" y="116"/>
                  </a:cubicBezTo>
                  <a:cubicBezTo>
                    <a:pt x="1619" y="116"/>
                    <a:pt x="1619" y="116"/>
                    <a:pt x="1619" y="116"/>
                  </a:cubicBezTo>
                  <a:cubicBezTo>
                    <a:pt x="1619" y="51"/>
                    <a:pt x="1619" y="51"/>
                    <a:pt x="1619" y="51"/>
                  </a:cubicBezTo>
                  <a:cubicBezTo>
                    <a:pt x="1717" y="51"/>
                    <a:pt x="1717" y="51"/>
                    <a:pt x="1717" y="51"/>
                  </a:cubicBezTo>
                  <a:cubicBezTo>
                    <a:pt x="1717" y="6"/>
                    <a:pt x="1717" y="6"/>
                    <a:pt x="1717" y="6"/>
                  </a:cubicBezTo>
                  <a:cubicBezTo>
                    <a:pt x="1564" y="6"/>
                    <a:pt x="1564" y="6"/>
                    <a:pt x="1564" y="6"/>
                  </a:cubicBezTo>
                  <a:cubicBezTo>
                    <a:pt x="1564" y="280"/>
                    <a:pt x="1564" y="280"/>
                    <a:pt x="1564" y="280"/>
                  </a:cubicBezTo>
                  <a:lnTo>
                    <a:pt x="1721" y="280"/>
                  </a:lnTo>
                  <a:close/>
                  <a:moveTo>
                    <a:pt x="1480" y="280"/>
                  </a:moveTo>
                  <a:cubicBezTo>
                    <a:pt x="1543" y="6"/>
                    <a:pt x="1543" y="6"/>
                    <a:pt x="1543" y="6"/>
                  </a:cubicBezTo>
                  <a:cubicBezTo>
                    <a:pt x="1486" y="6"/>
                    <a:pt x="1486" y="6"/>
                    <a:pt x="1486" y="6"/>
                  </a:cubicBezTo>
                  <a:cubicBezTo>
                    <a:pt x="1446" y="209"/>
                    <a:pt x="1446" y="209"/>
                    <a:pt x="1446" y="209"/>
                  </a:cubicBezTo>
                  <a:cubicBezTo>
                    <a:pt x="1444" y="209"/>
                    <a:pt x="1444" y="209"/>
                    <a:pt x="1444" y="209"/>
                  </a:cubicBezTo>
                  <a:cubicBezTo>
                    <a:pt x="1406" y="6"/>
                    <a:pt x="1406" y="6"/>
                    <a:pt x="1406" y="6"/>
                  </a:cubicBezTo>
                  <a:cubicBezTo>
                    <a:pt x="1346" y="6"/>
                    <a:pt x="1346" y="6"/>
                    <a:pt x="1346" y="6"/>
                  </a:cubicBezTo>
                  <a:cubicBezTo>
                    <a:pt x="1409" y="280"/>
                    <a:pt x="1409" y="280"/>
                    <a:pt x="1409" y="280"/>
                  </a:cubicBezTo>
                  <a:lnTo>
                    <a:pt x="1480" y="280"/>
                  </a:lnTo>
                  <a:close/>
                  <a:moveTo>
                    <a:pt x="1323" y="280"/>
                  </a:moveTo>
                  <a:cubicBezTo>
                    <a:pt x="1323" y="6"/>
                    <a:pt x="1323" y="6"/>
                    <a:pt x="1323" y="6"/>
                  </a:cubicBezTo>
                  <a:cubicBezTo>
                    <a:pt x="1268" y="6"/>
                    <a:pt x="1268" y="6"/>
                    <a:pt x="1268" y="6"/>
                  </a:cubicBezTo>
                  <a:cubicBezTo>
                    <a:pt x="1268" y="280"/>
                    <a:pt x="1268" y="280"/>
                    <a:pt x="1268" y="280"/>
                  </a:cubicBezTo>
                  <a:lnTo>
                    <a:pt x="1323" y="280"/>
                  </a:lnTo>
                  <a:close/>
                  <a:moveTo>
                    <a:pt x="1143" y="284"/>
                  </a:moveTo>
                  <a:cubicBezTo>
                    <a:pt x="1173" y="284"/>
                    <a:pt x="1196" y="278"/>
                    <a:pt x="1213" y="264"/>
                  </a:cubicBezTo>
                  <a:cubicBezTo>
                    <a:pt x="1229" y="251"/>
                    <a:pt x="1238" y="230"/>
                    <a:pt x="1238" y="201"/>
                  </a:cubicBezTo>
                  <a:cubicBezTo>
                    <a:pt x="1238" y="193"/>
                    <a:pt x="1237" y="185"/>
                    <a:pt x="1235" y="178"/>
                  </a:cubicBezTo>
                  <a:cubicBezTo>
                    <a:pt x="1234" y="171"/>
                    <a:pt x="1231" y="165"/>
                    <a:pt x="1227" y="159"/>
                  </a:cubicBezTo>
                  <a:cubicBezTo>
                    <a:pt x="1223" y="153"/>
                    <a:pt x="1218" y="148"/>
                    <a:pt x="1211" y="143"/>
                  </a:cubicBezTo>
                  <a:cubicBezTo>
                    <a:pt x="1205" y="138"/>
                    <a:pt x="1196" y="133"/>
                    <a:pt x="1186" y="129"/>
                  </a:cubicBezTo>
                  <a:cubicBezTo>
                    <a:pt x="1143" y="110"/>
                    <a:pt x="1143" y="110"/>
                    <a:pt x="1143" y="110"/>
                  </a:cubicBezTo>
                  <a:cubicBezTo>
                    <a:pt x="1131" y="105"/>
                    <a:pt x="1123" y="100"/>
                    <a:pt x="1120" y="94"/>
                  </a:cubicBezTo>
                  <a:cubicBezTo>
                    <a:pt x="1116" y="89"/>
                    <a:pt x="1115" y="81"/>
                    <a:pt x="1115" y="73"/>
                  </a:cubicBezTo>
                  <a:cubicBezTo>
                    <a:pt x="1115" y="69"/>
                    <a:pt x="1115" y="65"/>
                    <a:pt x="1116" y="61"/>
                  </a:cubicBezTo>
                  <a:cubicBezTo>
                    <a:pt x="1117" y="57"/>
                    <a:pt x="1118" y="54"/>
                    <a:pt x="1121" y="51"/>
                  </a:cubicBezTo>
                  <a:cubicBezTo>
                    <a:pt x="1123" y="48"/>
                    <a:pt x="1127" y="46"/>
                    <a:pt x="1131" y="44"/>
                  </a:cubicBezTo>
                  <a:cubicBezTo>
                    <a:pt x="1135" y="42"/>
                    <a:pt x="1140" y="41"/>
                    <a:pt x="1146" y="41"/>
                  </a:cubicBezTo>
                  <a:cubicBezTo>
                    <a:pt x="1157" y="41"/>
                    <a:pt x="1164" y="45"/>
                    <a:pt x="1169" y="52"/>
                  </a:cubicBezTo>
                  <a:cubicBezTo>
                    <a:pt x="1174" y="59"/>
                    <a:pt x="1176" y="69"/>
                    <a:pt x="1176" y="82"/>
                  </a:cubicBezTo>
                  <a:cubicBezTo>
                    <a:pt x="1229" y="82"/>
                    <a:pt x="1229" y="82"/>
                    <a:pt x="1229" y="82"/>
                  </a:cubicBezTo>
                  <a:cubicBezTo>
                    <a:pt x="1229" y="74"/>
                    <a:pt x="1229" y="74"/>
                    <a:pt x="1229" y="74"/>
                  </a:cubicBezTo>
                  <a:cubicBezTo>
                    <a:pt x="1229" y="61"/>
                    <a:pt x="1227" y="50"/>
                    <a:pt x="1223" y="41"/>
                  </a:cubicBezTo>
                  <a:cubicBezTo>
                    <a:pt x="1218" y="31"/>
                    <a:pt x="1213" y="24"/>
                    <a:pt x="1205" y="18"/>
                  </a:cubicBezTo>
                  <a:cubicBezTo>
                    <a:pt x="1197" y="12"/>
                    <a:pt x="1188" y="7"/>
                    <a:pt x="1178" y="4"/>
                  </a:cubicBezTo>
                  <a:cubicBezTo>
                    <a:pt x="1168" y="2"/>
                    <a:pt x="1156" y="0"/>
                    <a:pt x="1144" y="0"/>
                  </a:cubicBezTo>
                  <a:cubicBezTo>
                    <a:pt x="1118" y="0"/>
                    <a:pt x="1097" y="7"/>
                    <a:pt x="1082" y="20"/>
                  </a:cubicBezTo>
                  <a:cubicBezTo>
                    <a:pt x="1067" y="34"/>
                    <a:pt x="1059" y="54"/>
                    <a:pt x="1059" y="81"/>
                  </a:cubicBezTo>
                  <a:cubicBezTo>
                    <a:pt x="1059" y="92"/>
                    <a:pt x="1061" y="102"/>
                    <a:pt x="1063" y="111"/>
                  </a:cubicBezTo>
                  <a:cubicBezTo>
                    <a:pt x="1066" y="119"/>
                    <a:pt x="1071" y="127"/>
                    <a:pt x="1077" y="133"/>
                  </a:cubicBezTo>
                  <a:cubicBezTo>
                    <a:pt x="1083" y="140"/>
                    <a:pt x="1090" y="146"/>
                    <a:pt x="1099" y="151"/>
                  </a:cubicBezTo>
                  <a:cubicBezTo>
                    <a:pt x="1108" y="155"/>
                    <a:pt x="1119" y="160"/>
                    <a:pt x="1131" y="164"/>
                  </a:cubicBezTo>
                  <a:cubicBezTo>
                    <a:pt x="1140" y="167"/>
                    <a:pt x="1148" y="170"/>
                    <a:pt x="1154" y="173"/>
                  </a:cubicBezTo>
                  <a:cubicBezTo>
                    <a:pt x="1161" y="176"/>
                    <a:pt x="1166" y="179"/>
                    <a:pt x="1169" y="183"/>
                  </a:cubicBezTo>
                  <a:cubicBezTo>
                    <a:pt x="1173" y="186"/>
                    <a:pt x="1176" y="190"/>
                    <a:pt x="1178" y="195"/>
                  </a:cubicBezTo>
                  <a:cubicBezTo>
                    <a:pt x="1179" y="199"/>
                    <a:pt x="1180" y="205"/>
                    <a:pt x="1180" y="211"/>
                  </a:cubicBezTo>
                  <a:cubicBezTo>
                    <a:pt x="1180" y="222"/>
                    <a:pt x="1177" y="231"/>
                    <a:pt x="1170" y="236"/>
                  </a:cubicBezTo>
                  <a:cubicBezTo>
                    <a:pt x="1163" y="242"/>
                    <a:pt x="1156" y="245"/>
                    <a:pt x="1147" y="245"/>
                  </a:cubicBezTo>
                  <a:cubicBezTo>
                    <a:pt x="1140" y="245"/>
                    <a:pt x="1134" y="244"/>
                    <a:pt x="1129" y="242"/>
                  </a:cubicBezTo>
                  <a:cubicBezTo>
                    <a:pt x="1125" y="240"/>
                    <a:pt x="1121" y="237"/>
                    <a:pt x="1118" y="233"/>
                  </a:cubicBezTo>
                  <a:cubicBezTo>
                    <a:pt x="1115" y="230"/>
                    <a:pt x="1113" y="225"/>
                    <a:pt x="1112" y="220"/>
                  </a:cubicBezTo>
                  <a:cubicBezTo>
                    <a:pt x="1111" y="215"/>
                    <a:pt x="1111" y="209"/>
                    <a:pt x="1111" y="202"/>
                  </a:cubicBezTo>
                  <a:cubicBezTo>
                    <a:pt x="1111" y="194"/>
                    <a:pt x="1111" y="194"/>
                    <a:pt x="1111" y="194"/>
                  </a:cubicBezTo>
                  <a:cubicBezTo>
                    <a:pt x="1055" y="194"/>
                    <a:pt x="1055" y="194"/>
                    <a:pt x="1055" y="194"/>
                  </a:cubicBezTo>
                  <a:cubicBezTo>
                    <a:pt x="1055" y="205"/>
                    <a:pt x="1055" y="205"/>
                    <a:pt x="1055" y="205"/>
                  </a:cubicBezTo>
                  <a:cubicBezTo>
                    <a:pt x="1055" y="231"/>
                    <a:pt x="1062" y="250"/>
                    <a:pt x="1076" y="264"/>
                  </a:cubicBezTo>
                  <a:cubicBezTo>
                    <a:pt x="1089" y="277"/>
                    <a:pt x="1111" y="284"/>
                    <a:pt x="1143" y="284"/>
                  </a:cubicBezTo>
                  <a:close/>
                  <a:moveTo>
                    <a:pt x="940" y="245"/>
                  </a:moveTo>
                  <a:cubicBezTo>
                    <a:pt x="932" y="245"/>
                    <a:pt x="925" y="243"/>
                    <a:pt x="920" y="239"/>
                  </a:cubicBezTo>
                  <a:cubicBezTo>
                    <a:pt x="915" y="235"/>
                    <a:pt x="912" y="229"/>
                    <a:pt x="909" y="221"/>
                  </a:cubicBezTo>
                  <a:cubicBezTo>
                    <a:pt x="906" y="213"/>
                    <a:pt x="904" y="203"/>
                    <a:pt x="904" y="190"/>
                  </a:cubicBezTo>
                  <a:cubicBezTo>
                    <a:pt x="903" y="177"/>
                    <a:pt x="902" y="161"/>
                    <a:pt x="902" y="143"/>
                  </a:cubicBezTo>
                  <a:cubicBezTo>
                    <a:pt x="902" y="124"/>
                    <a:pt x="903" y="109"/>
                    <a:pt x="904" y="96"/>
                  </a:cubicBezTo>
                  <a:cubicBezTo>
                    <a:pt x="904" y="83"/>
                    <a:pt x="906" y="73"/>
                    <a:pt x="909" y="65"/>
                  </a:cubicBezTo>
                  <a:cubicBezTo>
                    <a:pt x="912" y="56"/>
                    <a:pt x="915" y="50"/>
                    <a:pt x="920" y="47"/>
                  </a:cubicBezTo>
                  <a:cubicBezTo>
                    <a:pt x="925" y="43"/>
                    <a:pt x="932" y="41"/>
                    <a:pt x="940" y="41"/>
                  </a:cubicBezTo>
                  <a:cubicBezTo>
                    <a:pt x="948" y="41"/>
                    <a:pt x="955" y="43"/>
                    <a:pt x="960" y="47"/>
                  </a:cubicBezTo>
                  <a:cubicBezTo>
                    <a:pt x="965" y="50"/>
                    <a:pt x="969" y="56"/>
                    <a:pt x="971" y="65"/>
                  </a:cubicBezTo>
                  <a:cubicBezTo>
                    <a:pt x="974" y="73"/>
                    <a:pt x="976" y="83"/>
                    <a:pt x="977" y="96"/>
                  </a:cubicBezTo>
                  <a:cubicBezTo>
                    <a:pt x="978" y="109"/>
                    <a:pt x="978" y="124"/>
                    <a:pt x="978" y="143"/>
                  </a:cubicBezTo>
                  <a:cubicBezTo>
                    <a:pt x="978" y="161"/>
                    <a:pt x="978" y="177"/>
                    <a:pt x="977" y="190"/>
                  </a:cubicBezTo>
                  <a:cubicBezTo>
                    <a:pt x="976" y="203"/>
                    <a:pt x="974" y="213"/>
                    <a:pt x="971" y="221"/>
                  </a:cubicBezTo>
                  <a:cubicBezTo>
                    <a:pt x="969" y="229"/>
                    <a:pt x="965" y="235"/>
                    <a:pt x="960" y="239"/>
                  </a:cubicBezTo>
                  <a:cubicBezTo>
                    <a:pt x="955" y="243"/>
                    <a:pt x="948" y="245"/>
                    <a:pt x="940" y="245"/>
                  </a:cubicBezTo>
                  <a:close/>
                  <a:moveTo>
                    <a:pt x="940" y="284"/>
                  </a:moveTo>
                  <a:cubicBezTo>
                    <a:pt x="961" y="284"/>
                    <a:pt x="977" y="281"/>
                    <a:pt x="990" y="274"/>
                  </a:cubicBezTo>
                  <a:cubicBezTo>
                    <a:pt x="1002" y="268"/>
                    <a:pt x="1011" y="258"/>
                    <a:pt x="1018" y="245"/>
                  </a:cubicBezTo>
                  <a:cubicBezTo>
                    <a:pt x="1024" y="233"/>
                    <a:pt x="1029" y="218"/>
                    <a:pt x="1031" y="201"/>
                  </a:cubicBezTo>
                  <a:cubicBezTo>
                    <a:pt x="1033" y="183"/>
                    <a:pt x="1033" y="164"/>
                    <a:pt x="1033" y="143"/>
                  </a:cubicBezTo>
                  <a:cubicBezTo>
                    <a:pt x="1033" y="122"/>
                    <a:pt x="1033" y="103"/>
                    <a:pt x="1031" y="85"/>
                  </a:cubicBezTo>
                  <a:cubicBezTo>
                    <a:pt x="1029" y="68"/>
                    <a:pt x="1024" y="53"/>
                    <a:pt x="1018" y="40"/>
                  </a:cubicBezTo>
                  <a:cubicBezTo>
                    <a:pt x="1012" y="28"/>
                    <a:pt x="1002" y="18"/>
                    <a:pt x="990" y="11"/>
                  </a:cubicBezTo>
                  <a:cubicBezTo>
                    <a:pt x="977" y="4"/>
                    <a:pt x="961" y="0"/>
                    <a:pt x="940" y="0"/>
                  </a:cubicBezTo>
                  <a:cubicBezTo>
                    <a:pt x="919" y="0"/>
                    <a:pt x="903" y="4"/>
                    <a:pt x="891" y="11"/>
                  </a:cubicBezTo>
                  <a:cubicBezTo>
                    <a:pt x="879" y="18"/>
                    <a:pt x="869" y="28"/>
                    <a:pt x="862" y="40"/>
                  </a:cubicBezTo>
                  <a:cubicBezTo>
                    <a:pt x="856" y="53"/>
                    <a:pt x="852" y="68"/>
                    <a:pt x="850" y="85"/>
                  </a:cubicBezTo>
                  <a:cubicBezTo>
                    <a:pt x="848" y="103"/>
                    <a:pt x="847" y="122"/>
                    <a:pt x="847" y="143"/>
                  </a:cubicBezTo>
                  <a:cubicBezTo>
                    <a:pt x="847" y="164"/>
                    <a:pt x="848" y="183"/>
                    <a:pt x="850" y="201"/>
                  </a:cubicBezTo>
                  <a:cubicBezTo>
                    <a:pt x="852" y="218"/>
                    <a:pt x="856" y="233"/>
                    <a:pt x="862" y="245"/>
                  </a:cubicBezTo>
                  <a:cubicBezTo>
                    <a:pt x="869" y="258"/>
                    <a:pt x="878" y="268"/>
                    <a:pt x="891" y="274"/>
                  </a:cubicBezTo>
                  <a:cubicBezTo>
                    <a:pt x="903" y="281"/>
                    <a:pt x="919" y="284"/>
                    <a:pt x="940" y="284"/>
                  </a:cubicBezTo>
                  <a:close/>
                  <a:moveTo>
                    <a:pt x="717" y="126"/>
                  </a:moveTo>
                  <a:cubicBezTo>
                    <a:pt x="694" y="126"/>
                    <a:pt x="694" y="126"/>
                    <a:pt x="694" y="126"/>
                  </a:cubicBezTo>
                  <a:cubicBezTo>
                    <a:pt x="694" y="47"/>
                    <a:pt x="694" y="47"/>
                    <a:pt x="694" y="47"/>
                  </a:cubicBezTo>
                  <a:cubicBezTo>
                    <a:pt x="721" y="47"/>
                    <a:pt x="721" y="47"/>
                    <a:pt x="721" y="47"/>
                  </a:cubicBezTo>
                  <a:cubicBezTo>
                    <a:pt x="746" y="47"/>
                    <a:pt x="759" y="59"/>
                    <a:pt x="759" y="85"/>
                  </a:cubicBezTo>
                  <a:cubicBezTo>
                    <a:pt x="759" y="99"/>
                    <a:pt x="755" y="110"/>
                    <a:pt x="748" y="116"/>
                  </a:cubicBezTo>
                  <a:cubicBezTo>
                    <a:pt x="741" y="122"/>
                    <a:pt x="731" y="126"/>
                    <a:pt x="717" y="126"/>
                  </a:cubicBezTo>
                  <a:close/>
                  <a:moveTo>
                    <a:pt x="694" y="280"/>
                  </a:moveTo>
                  <a:cubicBezTo>
                    <a:pt x="694" y="164"/>
                    <a:pt x="694" y="164"/>
                    <a:pt x="694" y="164"/>
                  </a:cubicBezTo>
                  <a:cubicBezTo>
                    <a:pt x="724" y="164"/>
                    <a:pt x="724" y="164"/>
                    <a:pt x="724" y="164"/>
                  </a:cubicBezTo>
                  <a:cubicBezTo>
                    <a:pt x="736" y="164"/>
                    <a:pt x="744" y="167"/>
                    <a:pt x="749" y="173"/>
                  </a:cubicBezTo>
                  <a:cubicBezTo>
                    <a:pt x="753" y="179"/>
                    <a:pt x="756" y="188"/>
                    <a:pt x="757" y="199"/>
                  </a:cubicBezTo>
                  <a:cubicBezTo>
                    <a:pt x="758" y="251"/>
                    <a:pt x="758" y="251"/>
                    <a:pt x="758" y="251"/>
                  </a:cubicBezTo>
                  <a:cubicBezTo>
                    <a:pt x="758" y="257"/>
                    <a:pt x="759" y="262"/>
                    <a:pt x="760" y="267"/>
                  </a:cubicBezTo>
                  <a:cubicBezTo>
                    <a:pt x="760" y="272"/>
                    <a:pt x="762" y="276"/>
                    <a:pt x="765" y="280"/>
                  </a:cubicBezTo>
                  <a:cubicBezTo>
                    <a:pt x="825" y="280"/>
                    <a:pt x="825" y="280"/>
                    <a:pt x="825" y="280"/>
                  </a:cubicBezTo>
                  <a:cubicBezTo>
                    <a:pt x="825" y="278"/>
                    <a:pt x="825" y="278"/>
                    <a:pt x="825" y="278"/>
                  </a:cubicBezTo>
                  <a:cubicBezTo>
                    <a:pt x="820" y="275"/>
                    <a:pt x="817" y="270"/>
                    <a:pt x="815" y="262"/>
                  </a:cubicBezTo>
                  <a:cubicBezTo>
                    <a:pt x="814" y="254"/>
                    <a:pt x="813" y="243"/>
                    <a:pt x="813" y="229"/>
                  </a:cubicBezTo>
                  <a:cubicBezTo>
                    <a:pt x="812" y="208"/>
                    <a:pt x="812" y="208"/>
                    <a:pt x="812" y="208"/>
                  </a:cubicBezTo>
                  <a:cubicBezTo>
                    <a:pt x="812" y="203"/>
                    <a:pt x="811" y="197"/>
                    <a:pt x="811" y="192"/>
                  </a:cubicBezTo>
                  <a:cubicBezTo>
                    <a:pt x="809" y="176"/>
                    <a:pt x="805" y="165"/>
                    <a:pt x="799" y="158"/>
                  </a:cubicBezTo>
                  <a:cubicBezTo>
                    <a:pt x="792" y="151"/>
                    <a:pt x="782" y="147"/>
                    <a:pt x="769" y="145"/>
                  </a:cubicBezTo>
                  <a:cubicBezTo>
                    <a:pt x="769" y="144"/>
                    <a:pt x="769" y="144"/>
                    <a:pt x="769" y="144"/>
                  </a:cubicBezTo>
                  <a:cubicBezTo>
                    <a:pt x="784" y="141"/>
                    <a:pt x="796" y="133"/>
                    <a:pt x="803" y="122"/>
                  </a:cubicBezTo>
                  <a:cubicBezTo>
                    <a:pt x="811" y="110"/>
                    <a:pt x="814" y="95"/>
                    <a:pt x="814" y="76"/>
                  </a:cubicBezTo>
                  <a:cubicBezTo>
                    <a:pt x="814" y="53"/>
                    <a:pt x="808" y="35"/>
                    <a:pt x="795" y="23"/>
                  </a:cubicBezTo>
                  <a:cubicBezTo>
                    <a:pt x="782" y="12"/>
                    <a:pt x="764" y="6"/>
                    <a:pt x="741" y="6"/>
                  </a:cubicBezTo>
                  <a:cubicBezTo>
                    <a:pt x="639" y="6"/>
                    <a:pt x="639" y="6"/>
                    <a:pt x="639" y="6"/>
                  </a:cubicBezTo>
                  <a:cubicBezTo>
                    <a:pt x="639" y="280"/>
                    <a:pt x="639" y="280"/>
                    <a:pt x="639" y="280"/>
                  </a:cubicBezTo>
                  <a:lnTo>
                    <a:pt x="694" y="280"/>
                  </a:lnTo>
                  <a:close/>
                  <a:moveTo>
                    <a:pt x="504" y="126"/>
                  </a:moveTo>
                  <a:cubicBezTo>
                    <a:pt x="481" y="126"/>
                    <a:pt x="481" y="126"/>
                    <a:pt x="481" y="126"/>
                  </a:cubicBezTo>
                  <a:cubicBezTo>
                    <a:pt x="481" y="47"/>
                    <a:pt x="481" y="47"/>
                    <a:pt x="481" y="47"/>
                  </a:cubicBezTo>
                  <a:cubicBezTo>
                    <a:pt x="507" y="47"/>
                    <a:pt x="507" y="47"/>
                    <a:pt x="507" y="47"/>
                  </a:cubicBezTo>
                  <a:cubicBezTo>
                    <a:pt x="533" y="47"/>
                    <a:pt x="545" y="59"/>
                    <a:pt x="545" y="85"/>
                  </a:cubicBezTo>
                  <a:cubicBezTo>
                    <a:pt x="545" y="99"/>
                    <a:pt x="542" y="110"/>
                    <a:pt x="535" y="116"/>
                  </a:cubicBezTo>
                  <a:cubicBezTo>
                    <a:pt x="528" y="122"/>
                    <a:pt x="517" y="126"/>
                    <a:pt x="504" y="126"/>
                  </a:cubicBezTo>
                  <a:close/>
                  <a:moveTo>
                    <a:pt x="481" y="280"/>
                  </a:moveTo>
                  <a:cubicBezTo>
                    <a:pt x="481" y="164"/>
                    <a:pt x="481" y="164"/>
                    <a:pt x="481" y="164"/>
                  </a:cubicBezTo>
                  <a:cubicBezTo>
                    <a:pt x="510" y="164"/>
                    <a:pt x="510" y="164"/>
                    <a:pt x="510" y="164"/>
                  </a:cubicBezTo>
                  <a:cubicBezTo>
                    <a:pt x="522" y="164"/>
                    <a:pt x="530" y="167"/>
                    <a:pt x="535" y="173"/>
                  </a:cubicBezTo>
                  <a:cubicBezTo>
                    <a:pt x="540" y="179"/>
                    <a:pt x="543" y="188"/>
                    <a:pt x="543" y="199"/>
                  </a:cubicBezTo>
                  <a:cubicBezTo>
                    <a:pt x="545" y="251"/>
                    <a:pt x="545" y="251"/>
                    <a:pt x="545" y="251"/>
                  </a:cubicBezTo>
                  <a:cubicBezTo>
                    <a:pt x="545" y="257"/>
                    <a:pt x="545" y="262"/>
                    <a:pt x="546" y="267"/>
                  </a:cubicBezTo>
                  <a:cubicBezTo>
                    <a:pt x="547" y="272"/>
                    <a:pt x="549" y="276"/>
                    <a:pt x="552" y="280"/>
                  </a:cubicBezTo>
                  <a:cubicBezTo>
                    <a:pt x="611" y="280"/>
                    <a:pt x="611" y="280"/>
                    <a:pt x="611" y="280"/>
                  </a:cubicBezTo>
                  <a:cubicBezTo>
                    <a:pt x="611" y="278"/>
                    <a:pt x="611" y="278"/>
                    <a:pt x="611" y="278"/>
                  </a:cubicBezTo>
                  <a:cubicBezTo>
                    <a:pt x="606" y="275"/>
                    <a:pt x="603" y="270"/>
                    <a:pt x="601" y="262"/>
                  </a:cubicBezTo>
                  <a:cubicBezTo>
                    <a:pt x="600" y="254"/>
                    <a:pt x="600" y="243"/>
                    <a:pt x="599" y="229"/>
                  </a:cubicBezTo>
                  <a:cubicBezTo>
                    <a:pt x="598" y="208"/>
                    <a:pt x="598" y="208"/>
                    <a:pt x="598" y="208"/>
                  </a:cubicBezTo>
                  <a:cubicBezTo>
                    <a:pt x="598" y="203"/>
                    <a:pt x="598" y="197"/>
                    <a:pt x="597" y="192"/>
                  </a:cubicBezTo>
                  <a:cubicBezTo>
                    <a:pt x="596" y="176"/>
                    <a:pt x="592" y="165"/>
                    <a:pt x="585" y="158"/>
                  </a:cubicBezTo>
                  <a:cubicBezTo>
                    <a:pt x="579" y="151"/>
                    <a:pt x="569" y="147"/>
                    <a:pt x="555" y="145"/>
                  </a:cubicBezTo>
                  <a:cubicBezTo>
                    <a:pt x="555" y="144"/>
                    <a:pt x="555" y="144"/>
                    <a:pt x="555" y="144"/>
                  </a:cubicBezTo>
                  <a:cubicBezTo>
                    <a:pt x="571" y="141"/>
                    <a:pt x="582" y="133"/>
                    <a:pt x="590" y="122"/>
                  </a:cubicBezTo>
                  <a:cubicBezTo>
                    <a:pt x="597" y="110"/>
                    <a:pt x="601" y="95"/>
                    <a:pt x="601" y="76"/>
                  </a:cubicBezTo>
                  <a:cubicBezTo>
                    <a:pt x="601" y="53"/>
                    <a:pt x="594" y="35"/>
                    <a:pt x="582" y="23"/>
                  </a:cubicBezTo>
                  <a:cubicBezTo>
                    <a:pt x="569" y="12"/>
                    <a:pt x="551" y="6"/>
                    <a:pt x="528" y="6"/>
                  </a:cubicBezTo>
                  <a:cubicBezTo>
                    <a:pt x="426" y="6"/>
                    <a:pt x="426" y="6"/>
                    <a:pt x="426" y="6"/>
                  </a:cubicBezTo>
                  <a:cubicBezTo>
                    <a:pt x="426" y="280"/>
                    <a:pt x="426" y="280"/>
                    <a:pt x="426" y="280"/>
                  </a:cubicBezTo>
                  <a:lnTo>
                    <a:pt x="481" y="280"/>
                  </a:lnTo>
                  <a:close/>
                  <a:moveTo>
                    <a:pt x="300" y="245"/>
                  </a:moveTo>
                  <a:cubicBezTo>
                    <a:pt x="291" y="245"/>
                    <a:pt x="285" y="243"/>
                    <a:pt x="280" y="239"/>
                  </a:cubicBezTo>
                  <a:cubicBezTo>
                    <a:pt x="275" y="235"/>
                    <a:pt x="271" y="229"/>
                    <a:pt x="268" y="221"/>
                  </a:cubicBezTo>
                  <a:cubicBezTo>
                    <a:pt x="266" y="213"/>
                    <a:pt x="264" y="203"/>
                    <a:pt x="263" y="190"/>
                  </a:cubicBezTo>
                  <a:cubicBezTo>
                    <a:pt x="262" y="177"/>
                    <a:pt x="262" y="161"/>
                    <a:pt x="262" y="143"/>
                  </a:cubicBezTo>
                  <a:cubicBezTo>
                    <a:pt x="262" y="124"/>
                    <a:pt x="262" y="109"/>
                    <a:pt x="263" y="96"/>
                  </a:cubicBezTo>
                  <a:cubicBezTo>
                    <a:pt x="264" y="83"/>
                    <a:pt x="266" y="73"/>
                    <a:pt x="268" y="65"/>
                  </a:cubicBezTo>
                  <a:cubicBezTo>
                    <a:pt x="271" y="56"/>
                    <a:pt x="275" y="50"/>
                    <a:pt x="280" y="47"/>
                  </a:cubicBezTo>
                  <a:cubicBezTo>
                    <a:pt x="285" y="43"/>
                    <a:pt x="291" y="41"/>
                    <a:pt x="300" y="41"/>
                  </a:cubicBezTo>
                  <a:cubicBezTo>
                    <a:pt x="308" y="41"/>
                    <a:pt x="314" y="43"/>
                    <a:pt x="319" y="47"/>
                  </a:cubicBezTo>
                  <a:cubicBezTo>
                    <a:pt x="324" y="50"/>
                    <a:pt x="328" y="56"/>
                    <a:pt x="331" y="65"/>
                  </a:cubicBezTo>
                  <a:cubicBezTo>
                    <a:pt x="334" y="73"/>
                    <a:pt x="335" y="83"/>
                    <a:pt x="336" y="96"/>
                  </a:cubicBezTo>
                  <a:cubicBezTo>
                    <a:pt x="337" y="109"/>
                    <a:pt x="338" y="124"/>
                    <a:pt x="338" y="143"/>
                  </a:cubicBezTo>
                  <a:cubicBezTo>
                    <a:pt x="338" y="161"/>
                    <a:pt x="337" y="177"/>
                    <a:pt x="336" y="190"/>
                  </a:cubicBezTo>
                  <a:cubicBezTo>
                    <a:pt x="335" y="203"/>
                    <a:pt x="334" y="213"/>
                    <a:pt x="331" y="221"/>
                  </a:cubicBezTo>
                  <a:cubicBezTo>
                    <a:pt x="328" y="229"/>
                    <a:pt x="324" y="235"/>
                    <a:pt x="319" y="239"/>
                  </a:cubicBezTo>
                  <a:cubicBezTo>
                    <a:pt x="314" y="243"/>
                    <a:pt x="308" y="245"/>
                    <a:pt x="300" y="245"/>
                  </a:cubicBezTo>
                  <a:close/>
                  <a:moveTo>
                    <a:pt x="300" y="284"/>
                  </a:moveTo>
                  <a:cubicBezTo>
                    <a:pt x="320" y="284"/>
                    <a:pt x="337" y="281"/>
                    <a:pt x="349" y="274"/>
                  </a:cubicBezTo>
                  <a:cubicBezTo>
                    <a:pt x="361" y="268"/>
                    <a:pt x="371" y="258"/>
                    <a:pt x="377" y="245"/>
                  </a:cubicBezTo>
                  <a:cubicBezTo>
                    <a:pt x="384" y="233"/>
                    <a:pt x="388" y="218"/>
                    <a:pt x="390" y="201"/>
                  </a:cubicBezTo>
                  <a:cubicBezTo>
                    <a:pt x="392" y="183"/>
                    <a:pt x="393" y="164"/>
                    <a:pt x="393" y="143"/>
                  </a:cubicBezTo>
                  <a:cubicBezTo>
                    <a:pt x="393" y="122"/>
                    <a:pt x="392" y="103"/>
                    <a:pt x="390" y="85"/>
                  </a:cubicBezTo>
                  <a:cubicBezTo>
                    <a:pt x="388" y="68"/>
                    <a:pt x="384" y="53"/>
                    <a:pt x="377" y="40"/>
                  </a:cubicBezTo>
                  <a:cubicBezTo>
                    <a:pt x="371" y="28"/>
                    <a:pt x="361" y="18"/>
                    <a:pt x="349" y="11"/>
                  </a:cubicBezTo>
                  <a:cubicBezTo>
                    <a:pt x="337" y="4"/>
                    <a:pt x="320" y="0"/>
                    <a:pt x="300" y="0"/>
                  </a:cubicBezTo>
                  <a:cubicBezTo>
                    <a:pt x="279" y="0"/>
                    <a:pt x="262" y="4"/>
                    <a:pt x="250" y="11"/>
                  </a:cubicBezTo>
                  <a:cubicBezTo>
                    <a:pt x="238" y="18"/>
                    <a:pt x="228" y="28"/>
                    <a:pt x="222" y="40"/>
                  </a:cubicBezTo>
                  <a:cubicBezTo>
                    <a:pt x="215" y="53"/>
                    <a:pt x="211" y="68"/>
                    <a:pt x="209" y="85"/>
                  </a:cubicBezTo>
                  <a:cubicBezTo>
                    <a:pt x="207" y="103"/>
                    <a:pt x="206" y="122"/>
                    <a:pt x="206" y="143"/>
                  </a:cubicBezTo>
                  <a:cubicBezTo>
                    <a:pt x="206" y="164"/>
                    <a:pt x="207" y="183"/>
                    <a:pt x="209" y="201"/>
                  </a:cubicBezTo>
                  <a:cubicBezTo>
                    <a:pt x="211" y="218"/>
                    <a:pt x="215" y="233"/>
                    <a:pt x="222" y="245"/>
                  </a:cubicBezTo>
                  <a:cubicBezTo>
                    <a:pt x="228" y="258"/>
                    <a:pt x="238" y="268"/>
                    <a:pt x="250" y="274"/>
                  </a:cubicBezTo>
                  <a:cubicBezTo>
                    <a:pt x="262" y="281"/>
                    <a:pt x="279" y="284"/>
                    <a:pt x="300" y="284"/>
                  </a:cubicBezTo>
                  <a:close/>
                  <a:moveTo>
                    <a:pt x="93" y="284"/>
                  </a:moveTo>
                  <a:cubicBezTo>
                    <a:pt x="112" y="284"/>
                    <a:pt x="126" y="281"/>
                    <a:pt x="138" y="276"/>
                  </a:cubicBezTo>
                  <a:cubicBezTo>
                    <a:pt x="149" y="270"/>
                    <a:pt x="158" y="262"/>
                    <a:pt x="164" y="252"/>
                  </a:cubicBezTo>
                  <a:cubicBezTo>
                    <a:pt x="171" y="242"/>
                    <a:pt x="175" y="231"/>
                    <a:pt x="177" y="217"/>
                  </a:cubicBezTo>
                  <a:cubicBezTo>
                    <a:pt x="179" y="204"/>
                    <a:pt x="181" y="190"/>
                    <a:pt x="181" y="175"/>
                  </a:cubicBezTo>
                  <a:cubicBezTo>
                    <a:pt x="125" y="175"/>
                    <a:pt x="125" y="175"/>
                    <a:pt x="125" y="175"/>
                  </a:cubicBezTo>
                  <a:cubicBezTo>
                    <a:pt x="125" y="190"/>
                    <a:pt x="124" y="202"/>
                    <a:pt x="123" y="211"/>
                  </a:cubicBezTo>
                  <a:cubicBezTo>
                    <a:pt x="121" y="220"/>
                    <a:pt x="118" y="227"/>
                    <a:pt x="115" y="232"/>
                  </a:cubicBezTo>
                  <a:cubicBezTo>
                    <a:pt x="112" y="237"/>
                    <a:pt x="109" y="241"/>
                    <a:pt x="104" y="242"/>
                  </a:cubicBezTo>
                  <a:cubicBezTo>
                    <a:pt x="100" y="244"/>
                    <a:pt x="96" y="245"/>
                    <a:pt x="91" y="245"/>
                  </a:cubicBezTo>
                  <a:cubicBezTo>
                    <a:pt x="85" y="245"/>
                    <a:pt x="80" y="243"/>
                    <a:pt x="75" y="241"/>
                  </a:cubicBezTo>
                  <a:cubicBezTo>
                    <a:pt x="71" y="239"/>
                    <a:pt x="67" y="234"/>
                    <a:pt x="64" y="227"/>
                  </a:cubicBezTo>
                  <a:cubicBezTo>
                    <a:pt x="61" y="220"/>
                    <a:pt x="59" y="210"/>
                    <a:pt x="58" y="197"/>
                  </a:cubicBezTo>
                  <a:cubicBezTo>
                    <a:pt x="56" y="184"/>
                    <a:pt x="55" y="167"/>
                    <a:pt x="55" y="147"/>
                  </a:cubicBezTo>
                  <a:cubicBezTo>
                    <a:pt x="55" y="127"/>
                    <a:pt x="56" y="111"/>
                    <a:pt x="57" y="97"/>
                  </a:cubicBezTo>
                  <a:cubicBezTo>
                    <a:pt x="58" y="84"/>
                    <a:pt x="60" y="73"/>
                    <a:pt x="62" y="65"/>
                  </a:cubicBezTo>
                  <a:cubicBezTo>
                    <a:pt x="65" y="56"/>
                    <a:pt x="68" y="50"/>
                    <a:pt x="73" y="47"/>
                  </a:cubicBezTo>
                  <a:cubicBezTo>
                    <a:pt x="77" y="43"/>
                    <a:pt x="83" y="41"/>
                    <a:pt x="90" y="41"/>
                  </a:cubicBezTo>
                  <a:cubicBezTo>
                    <a:pt x="103" y="41"/>
                    <a:pt x="111" y="46"/>
                    <a:pt x="116" y="55"/>
                  </a:cubicBezTo>
                  <a:cubicBezTo>
                    <a:pt x="121" y="64"/>
                    <a:pt x="123" y="78"/>
                    <a:pt x="123" y="98"/>
                  </a:cubicBezTo>
                  <a:cubicBezTo>
                    <a:pt x="178" y="98"/>
                    <a:pt x="178" y="98"/>
                    <a:pt x="178" y="98"/>
                  </a:cubicBezTo>
                  <a:cubicBezTo>
                    <a:pt x="178" y="88"/>
                    <a:pt x="178" y="78"/>
                    <a:pt x="176" y="66"/>
                  </a:cubicBezTo>
                  <a:cubicBezTo>
                    <a:pt x="175" y="55"/>
                    <a:pt x="171" y="44"/>
                    <a:pt x="166" y="34"/>
                  </a:cubicBezTo>
                  <a:cubicBezTo>
                    <a:pt x="160" y="25"/>
                    <a:pt x="152" y="16"/>
                    <a:pt x="140" y="10"/>
                  </a:cubicBezTo>
                  <a:cubicBezTo>
                    <a:pt x="129" y="4"/>
                    <a:pt x="113" y="0"/>
                    <a:pt x="93" y="0"/>
                  </a:cubicBezTo>
                  <a:cubicBezTo>
                    <a:pt x="73" y="0"/>
                    <a:pt x="56" y="4"/>
                    <a:pt x="44" y="11"/>
                  </a:cubicBezTo>
                  <a:cubicBezTo>
                    <a:pt x="32" y="18"/>
                    <a:pt x="22" y="28"/>
                    <a:pt x="16" y="40"/>
                  </a:cubicBezTo>
                  <a:cubicBezTo>
                    <a:pt x="9" y="53"/>
                    <a:pt x="5" y="68"/>
                    <a:pt x="3" y="85"/>
                  </a:cubicBezTo>
                  <a:cubicBezTo>
                    <a:pt x="1" y="103"/>
                    <a:pt x="0" y="122"/>
                    <a:pt x="0" y="143"/>
                  </a:cubicBezTo>
                  <a:cubicBezTo>
                    <a:pt x="0" y="164"/>
                    <a:pt x="1" y="183"/>
                    <a:pt x="3" y="201"/>
                  </a:cubicBezTo>
                  <a:cubicBezTo>
                    <a:pt x="5" y="218"/>
                    <a:pt x="9" y="233"/>
                    <a:pt x="16" y="245"/>
                  </a:cubicBezTo>
                  <a:cubicBezTo>
                    <a:pt x="22" y="258"/>
                    <a:pt x="32" y="268"/>
                    <a:pt x="44" y="274"/>
                  </a:cubicBezTo>
                  <a:cubicBezTo>
                    <a:pt x="56" y="281"/>
                    <a:pt x="73" y="284"/>
                    <a:pt x="93" y="2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1" name="Freeform 138">
              <a:extLst>
                <a:ext uri="{FF2B5EF4-FFF2-40B4-BE49-F238E27FC236}">
                  <a16:creationId xmlns="" xmlns:a16="http://schemas.microsoft.com/office/drawing/2014/main" id="{9DA4D3C3-C9FA-4FFB-B329-9F076F760DEF}"/>
                </a:ext>
              </a:extLst>
            </p:cNvPr>
            <p:cNvSpPr>
              <a:spLocks noEditPoints="1"/>
            </p:cNvSpPr>
            <p:nvPr/>
          </p:nvSpPr>
          <p:spPr bwMode="auto">
            <a:xfrm>
              <a:off x="6062204" y="4749717"/>
              <a:ext cx="487363" cy="228600"/>
            </a:xfrm>
            <a:custGeom>
              <a:avLst/>
              <a:gdLst>
                <a:gd name="T0" fmla="*/ 412 w 1328"/>
                <a:gd name="T1" fmla="*/ 479 h 619"/>
                <a:gd name="T2" fmla="*/ 227 w 1328"/>
                <a:gd name="T3" fmla="*/ 479 h 619"/>
                <a:gd name="T4" fmla="*/ 13 w 1328"/>
                <a:gd name="T5" fmla="*/ 570 h 619"/>
                <a:gd name="T6" fmla="*/ 1255 w 1328"/>
                <a:gd name="T7" fmla="*/ 584 h 619"/>
                <a:gd name="T8" fmla="*/ 964 w 1328"/>
                <a:gd name="T9" fmla="*/ 588 h 619"/>
                <a:gd name="T10" fmla="*/ 1068 w 1328"/>
                <a:gd name="T11" fmla="*/ 568 h 619"/>
                <a:gd name="T12" fmla="*/ 920 w 1328"/>
                <a:gd name="T13" fmla="*/ 552 h 619"/>
                <a:gd name="T14" fmla="*/ 1045 w 1328"/>
                <a:gd name="T15" fmla="*/ 533 h 619"/>
                <a:gd name="T16" fmla="*/ 870 w 1328"/>
                <a:gd name="T17" fmla="*/ 503 h 619"/>
                <a:gd name="T18" fmla="*/ 1044 w 1328"/>
                <a:gd name="T19" fmla="*/ 471 h 619"/>
                <a:gd name="T20" fmla="*/ 922 w 1328"/>
                <a:gd name="T21" fmla="*/ 457 h 619"/>
                <a:gd name="T22" fmla="*/ 1186 w 1328"/>
                <a:gd name="T23" fmla="*/ 517 h 619"/>
                <a:gd name="T24" fmla="*/ 1160 w 1328"/>
                <a:gd name="T25" fmla="*/ 436 h 619"/>
                <a:gd name="T26" fmla="*/ 1016 w 1328"/>
                <a:gd name="T27" fmla="*/ 425 h 619"/>
                <a:gd name="T28" fmla="*/ 1160 w 1328"/>
                <a:gd name="T29" fmla="*/ 412 h 619"/>
                <a:gd name="T30" fmla="*/ 1316 w 1328"/>
                <a:gd name="T31" fmla="*/ 447 h 619"/>
                <a:gd name="T32" fmla="*/ 1186 w 1328"/>
                <a:gd name="T33" fmla="*/ 393 h 619"/>
                <a:gd name="T34" fmla="*/ 993 w 1328"/>
                <a:gd name="T35" fmla="*/ 393 h 619"/>
                <a:gd name="T36" fmla="*/ 942 w 1328"/>
                <a:gd name="T37" fmla="*/ 429 h 619"/>
                <a:gd name="T38" fmla="*/ 857 w 1328"/>
                <a:gd name="T39" fmla="*/ 501 h 619"/>
                <a:gd name="T40" fmla="*/ 952 w 1328"/>
                <a:gd name="T41" fmla="*/ 577 h 619"/>
                <a:gd name="T42" fmla="*/ 1149 w 1328"/>
                <a:gd name="T43" fmla="*/ 619 h 619"/>
                <a:gd name="T44" fmla="*/ 295 w 1328"/>
                <a:gd name="T45" fmla="*/ 46 h 619"/>
                <a:gd name="T46" fmla="*/ 298 w 1328"/>
                <a:gd name="T47" fmla="*/ 281 h 619"/>
                <a:gd name="T48" fmla="*/ 322 w 1328"/>
                <a:gd name="T49" fmla="*/ 199 h 619"/>
                <a:gd name="T50" fmla="*/ 503 w 1328"/>
                <a:gd name="T51" fmla="*/ 141 h 619"/>
                <a:gd name="T52" fmla="*/ 674 w 1328"/>
                <a:gd name="T53" fmla="*/ 16 h 619"/>
                <a:gd name="T54" fmla="*/ 305 w 1328"/>
                <a:gd name="T55" fmla="*/ 54 h 619"/>
                <a:gd name="T56" fmla="*/ 1084 w 1328"/>
                <a:gd name="T57" fmla="*/ 48 h 619"/>
                <a:gd name="T58" fmla="*/ 758 w 1328"/>
                <a:gd name="T59" fmla="*/ 13 h 619"/>
                <a:gd name="T60" fmla="*/ 1137 w 1328"/>
                <a:gd name="T61" fmla="*/ 198 h 619"/>
                <a:gd name="T62" fmla="*/ 1158 w 1328"/>
                <a:gd name="T63" fmla="*/ 201 h 619"/>
                <a:gd name="T64" fmla="*/ 224 w 1328"/>
                <a:gd name="T65" fmla="*/ 329 h 619"/>
                <a:gd name="T66" fmla="*/ 224 w 1328"/>
                <a:gd name="T67" fmla="*/ 412 h 619"/>
                <a:gd name="T68" fmla="*/ 161 w 1328"/>
                <a:gd name="T69" fmla="*/ 311 h 619"/>
                <a:gd name="T70" fmla="*/ 211 w 1328"/>
                <a:gd name="T71" fmla="*/ 414 h 619"/>
                <a:gd name="T72" fmla="*/ 274 w 1328"/>
                <a:gd name="T73" fmla="*/ 464 h 619"/>
                <a:gd name="T74" fmla="*/ 245 w 1328"/>
                <a:gd name="T75" fmla="*/ 389 h 619"/>
                <a:gd name="T76" fmla="*/ 1059 w 1328"/>
                <a:gd name="T77" fmla="*/ 347 h 619"/>
                <a:gd name="T78" fmla="*/ 1005 w 1328"/>
                <a:gd name="T79" fmla="*/ 250 h 619"/>
                <a:gd name="T80" fmla="*/ 970 w 1328"/>
                <a:gd name="T81" fmla="*/ 205 h 619"/>
                <a:gd name="T82" fmla="*/ 1013 w 1328"/>
                <a:gd name="T83" fmla="*/ 294 h 619"/>
                <a:gd name="T84" fmla="*/ 1060 w 1328"/>
                <a:gd name="T85" fmla="*/ 351 h 619"/>
                <a:gd name="T86" fmla="*/ 1252 w 1328"/>
                <a:gd name="T87" fmla="*/ 287 h 619"/>
                <a:gd name="T88" fmla="*/ 1260 w 1328"/>
                <a:gd name="T89" fmla="*/ 315 h 619"/>
                <a:gd name="T90" fmla="*/ 1314 w 1328"/>
                <a:gd name="T91" fmla="*/ 192 h 619"/>
                <a:gd name="T92" fmla="*/ 416 w 1328"/>
                <a:gd name="T93" fmla="*/ 356 h 619"/>
                <a:gd name="T94" fmla="*/ 368 w 1328"/>
                <a:gd name="T95" fmla="*/ 435 h 619"/>
                <a:gd name="T96" fmla="*/ 430 w 1328"/>
                <a:gd name="T97" fmla="*/ 351 h 619"/>
                <a:gd name="T98" fmla="*/ 445 w 1328"/>
                <a:gd name="T99" fmla="*/ 290 h 619"/>
                <a:gd name="T100" fmla="*/ 293 w 1328"/>
                <a:gd name="T101" fmla="*/ 403 h 619"/>
                <a:gd name="T102" fmla="*/ 309 w 1328"/>
                <a:gd name="T103" fmla="*/ 315 h 619"/>
                <a:gd name="T104" fmla="*/ 391 w 1328"/>
                <a:gd name="T105" fmla="*/ 348 h 619"/>
                <a:gd name="T106" fmla="*/ 377 w 1328"/>
                <a:gd name="T107" fmla="*/ 347 h 619"/>
                <a:gd name="T108" fmla="*/ 335 w 1328"/>
                <a:gd name="T109" fmla="*/ 447 h 619"/>
                <a:gd name="T110" fmla="*/ 1228 w 1328"/>
                <a:gd name="T111" fmla="*/ 202 h 619"/>
                <a:gd name="T112" fmla="*/ 1196 w 1328"/>
                <a:gd name="T113" fmla="*/ 317 h 619"/>
                <a:gd name="T114" fmla="*/ 1247 w 1328"/>
                <a:gd name="T115" fmla="*/ 225 h 619"/>
                <a:gd name="T116" fmla="*/ 1071 w 1328"/>
                <a:gd name="T117" fmla="*/ 300 h 619"/>
                <a:gd name="T118" fmla="*/ 1040 w 1328"/>
                <a:gd name="T119" fmla="*/ 209 h 619"/>
                <a:gd name="T120" fmla="*/ 1062 w 1328"/>
                <a:gd name="T121" fmla="*/ 320 h 619"/>
                <a:gd name="T122" fmla="*/ 1127 w 1328"/>
                <a:gd name="T123" fmla="*/ 315 h 619"/>
                <a:gd name="T124" fmla="*/ 1156 w 1328"/>
                <a:gd name="T125" fmla="*/ 344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8" h="619">
                  <a:moveTo>
                    <a:pt x="605" y="570"/>
                  </a:moveTo>
                  <a:cubicBezTo>
                    <a:pt x="605" y="492"/>
                    <a:pt x="605" y="492"/>
                    <a:pt x="605" y="492"/>
                  </a:cubicBezTo>
                  <a:cubicBezTo>
                    <a:pt x="605" y="479"/>
                    <a:pt x="605" y="479"/>
                    <a:pt x="592" y="479"/>
                  </a:cubicBezTo>
                  <a:cubicBezTo>
                    <a:pt x="532" y="479"/>
                    <a:pt x="472" y="479"/>
                    <a:pt x="412" y="479"/>
                  </a:cubicBezTo>
                  <a:cubicBezTo>
                    <a:pt x="399" y="479"/>
                    <a:pt x="388" y="481"/>
                    <a:pt x="377" y="489"/>
                  </a:cubicBezTo>
                  <a:cubicBezTo>
                    <a:pt x="346" y="512"/>
                    <a:pt x="310" y="512"/>
                    <a:pt x="274" y="505"/>
                  </a:cubicBezTo>
                  <a:cubicBezTo>
                    <a:pt x="259" y="502"/>
                    <a:pt x="246" y="495"/>
                    <a:pt x="237" y="483"/>
                  </a:cubicBezTo>
                  <a:cubicBezTo>
                    <a:pt x="235" y="480"/>
                    <a:pt x="230" y="479"/>
                    <a:pt x="227" y="479"/>
                  </a:cubicBezTo>
                  <a:cubicBezTo>
                    <a:pt x="155" y="479"/>
                    <a:pt x="83" y="479"/>
                    <a:pt x="11" y="479"/>
                  </a:cubicBezTo>
                  <a:cubicBezTo>
                    <a:pt x="2" y="479"/>
                    <a:pt x="0" y="482"/>
                    <a:pt x="0" y="490"/>
                  </a:cubicBezTo>
                  <a:cubicBezTo>
                    <a:pt x="0" y="512"/>
                    <a:pt x="0" y="534"/>
                    <a:pt x="0" y="556"/>
                  </a:cubicBezTo>
                  <a:cubicBezTo>
                    <a:pt x="0" y="570"/>
                    <a:pt x="0" y="570"/>
                    <a:pt x="13" y="570"/>
                  </a:cubicBezTo>
                  <a:cubicBezTo>
                    <a:pt x="605" y="570"/>
                    <a:pt x="605" y="570"/>
                    <a:pt x="605" y="570"/>
                  </a:cubicBezTo>
                  <a:close/>
                  <a:moveTo>
                    <a:pt x="1326" y="583"/>
                  </a:moveTo>
                  <a:cubicBezTo>
                    <a:pt x="1328" y="571"/>
                    <a:pt x="1328" y="571"/>
                    <a:pt x="1316" y="571"/>
                  </a:cubicBezTo>
                  <a:cubicBezTo>
                    <a:pt x="1295" y="572"/>
                    <a:pt x="1274" y="575"/>
                    <a:pt x="1255" y="584"/>
                  </a:cubicBezTo>
                  <a:cubicBezTo>
                    <a:pt x="1226" y="598"/>
                    <a:pt x="1196" y="605"/>
                    <a:pt x="1165" y="605"/>
                  </a:cubicBezTo>
                  <a:cubicBezTo>
                    <a:pt x="1111" y="605"/>
                    <a:pt x="1057" y="604"/>
                    <a:pt x="1004" y="602"/>
                  </a:cubicBezTo>
                  <a:cubicBezTo>
                    <a:pt x="993" y="602"/>
                    <a:pt x="982" y="599"/>
                    <a:pt x="971" y="596"/>
                  </a:cubicBezTo>
                  <a:cubicBezTo>
                    <a:pt x="968" y="595"/>
                    <a:pt x="964" y="591"/>
                    <a:pt x="964" y="588"/>
                  </a:cubicBezTo>
                  <a:cubicBezTo>
                    <a:pt x="964" y="585"/>
                    <a:pt x="967" y="580"/>
                    <a:pt x="970" y="579"/>
                  </a:cubicBezTo>
                  <a:cubicBezTo>
                    <a:pt x="976" y="576"/>
                    <a:pt x="982" y="574"/>
                    <a:pt x="989" y="574"/>
                  </a:cubicBezTo>
                  <a:cubicBezTo>
                    <a:pt x="1012" y="574"/>
                    <a:pt x="1034" y="574"/>
                    <a:pt x="1057" y="574"/>
                  </a:cubicBezTo>
                  <a:cubicBezTo>
                    <a:pt x="1062" y="574"/>
                    <a:pt x="1068" y="576"/>
                    <a:pt x="1068" y="568"/>
                  </a:cubicBezTo>
                  <a:cubicBezTo>
                    <a:pt x="1068" y="559"/>
                    <a:pt x="1061" y="561"/>
                    <a:pt x="1057" y="561"/>
                  </a:cubicBezTo>
                  <a:cubicBezTo>
                    <a:pt x="979" y="561"/>
                    <a:pt x="979" y="561"/>
                    <a:pt x="979" y="561"/>
                  </a:cubicBezTo>
                  <a:cubicBezTo>
                    <a:pt x="968" y="561"/>
                    <a:pt x="956" y="562"/>
                    <a:pt x="945" y="561"/>
                  </a:cubicBezTo>
                  <a:cubicBezTo>
                    <a:pt x="937" y="560"/>
                    <a:pt x="927" y="557"/>
                    <a:pt x="920" y="552"/>
                  </a:cubicBezTo>
                  <a:cubicBezTo>
                    <a:pt x="913" y="547"/>
                    <a:pt x="915" y="538"/>
                    <a:pt x="924" y="536"/>
                  </a:cubicBezTo>
                  <a:cubicBezTo>
                    <a:pt x="931" y="534"/>
                    <a:pt x="938" y="533"/>
                    <a:pt x="945" y="533"/>
                  </a:cubicBezTo>
                  <a:cubicBezTo>
                    <a:pt x="1035" y="533"/>
                    <a:pt x="1035" y="533"/>
                    <a:pt x="1035" y="533"/>
                  </a:cubicBezTo>
                  <a:cubicBezTo>
                    <a:pt x="1038" y="533"/>
                    <a:pt x="1042" y="533"/>
                    <a:pt x="1045" y="533"/>
                  </a:cubicBezTo>
                  <a:cubicBezTo>
                    <a:pt x="1046" y="520"/>
                    <a:pt x="1046" y="520"/>
                    <a:pt x="1034" y="520"/>
                  </a:cubicBezTo>
                  <a:cubicBezTo>
                    <a:pt x="990" y="520"/>
                    <a:pt x="945" y="520"/>
                    <a:pt x="900" y="520"/>
                  </a:cubicBezTo>
                  <a:cubicBezTo>
                    <a:pt x="894" y="520"/>
                    <a:pt x="888" y="519"/>
                    <a:pt x="882" y="517"/>
                  </a:cubicBezTo>
                  <a:cubicBezTo>
                    <a:pt x="875" y="515"/>
                    <a:pt x="870" y="510"/>
                    <a:pt x="870" y="503"/>
                  </a:cubicBezTo>
                  <a:cubicBezTo>
                    <a:pt x="870" y="495"/>
                    <a:pt x="874" y="490"/>
                    <a:pt x="880" y="488"/>
                  </a:cubicBezTo>
                  <a:cubicBezTo>
                    <a:pt x="887" y="486"/>
                    <a:pt x="894" y="484"/>
                    <a:pt x="901" y="484"/>
                  </a:cubicBezTo>
                  <a:cubicBezTo>
                    <a:pt x="1035" y="484"/>
                    <a:pt x="1035" y="484"/>
                    <a:pt x="1035" y="484"/>
                  </a:cubicBezTo>
                  <a:cubicBezTo>
                    <a:pt x="1046" y="484"/>
                    <a:pt x="1047" y="484"/>
                    <a:pt x="1044" y="471"/>
                  </a:cubicBezTo>
                  <a:cubicBezTo>
                    <a:pt x="1034" y="471"/>
                    <a:pt x="1034" y="471"/>
                    <a:pt x="1034" y="471"/>
                  </a:cubicBezTo>
                  <a:cubicBezTo>
                    <a:pt x="1004" y="471"/>
                    <a:pt x="974" y="471"/>
                    <a:pt x="944" y="471"/>
                  </a:cubicBezTo>
                  <a:cubicBezTo>
                    <a:pt x="940" y="471"/>
                    <a:pt x="937" y="471"/>
                    <a:pt x="934" y="471"/>
                  </a:cubicBezTo>
                  <a:cubicBezTo>
                    <a:pt x="925" y="470"/>
                    <a:pt x="922" y="466"/>
                    <a:pt x="922" y="457"/>
                  </a:cubicBezTo>
                  <a:cubicBezTo>
                    <a:pt x="923" y="448"/>
                    <a:pt x="929" y="443"/>
                    <a:pt x="942" y="443"/>
                  </a:cubicBezTo>
                  <a:cubicBezTo>
                    <a:pt x="1090" y="443"/>
                    <a:pt x="1090" y="443"/>
                    <a:pt x="1090" y="443"/>
                  </a:cubicBezTo>
                  <a:cubicBezTo>
                    <a:pt x="1098" y="443"/>
                    <a:pt x="1100" y="445"/>
                    <a:pt x="1100" y="453"/>
                  </a:cubicBezTo>
                  <a:cubicBezTo>
                    <a:pt x="1103" y="492"/>
                    <a:pt x="1148" y="525"/>
                    <a:pt x="1186" y="517"/>
                  </a:cubicBezTo>
                  <a:cubicBezTo>
                    <a:pt x="1188" y="509"/>
                    <a:pt x="1187" y="505"/>
                    <a:pt x="1178" y="505"/>
                  </a:cubicBezTo>
                  <a:cubicBezTo>
                    <a:pt x="1171" y="505"/>
                    <a:pt x="1164" y="503"/>
                    <a:pt x="1158" y="501"/>
                  </a:cubicBezTo>
                  <a:cubicBezTo>
                    <a:pt x="1130" y="493"/>
                    <a:pt x="1112" y="470"/>
                    <a:pt x="1113" y="444"/>
                  </a:cubicBezTo>
                  <a:cubicBezTo>
                    <a:pt x="1160" y="436"/>
                    <a:pt x="1160" y="436"/>
                    <a:pt x="1160" y="436"/>
                  </a:cubicBezTo>
                  <a:cubicBezTo>
                    <a:pt x="1158" y="423"/>
                    <a:pt x="1158" y="423"/>
                    <a:pt x="1158" y="423"/>
                  </a:cubicBezTo>
                  <a:cubicBezTo>
                    <a:pt x="1156" y="423"/>
                    <a:pt x="1155" y="423"/>
                    <a:pt x="1155" y="423"/>
                  </a:cubicBezTo>
                  <a:cubicBezTo>
                    <a:pt x="1119" y="432"/>
                    <a:pt x="1083" y="429"/>
                    <a:pt x="1047" y="429"/>
                  </a:cubicBezTo>
                  <a:cubicBezTo>
                    <a:pt x="1037" y="429"/>
                    <a:pt x="1026" y="427"/>
                    <a:pt x="1016" y="425"/>
                  </a:cubicBezTo>
                  <a:cubicBezTo>
                    <a:pt x="1007" y="423"/>
                    <a:pt x="1000" y="419"/>
                    <a:pt x="999" y="410"/>
                  </a:cubicBezTo>
                  <a:cubicBezTo>
                    <a:pt x="1052" y="397"/>
                    <a:pt x="1052" y="397"/>
                    <a:pt x="1052" y="397"/>
                  </a:cubicBezTo>
                  <a:cubicBezTo>
                    <a:pt x="1054" y="397"/>
                    <a:pt x="1057" y="398"/>
                    <a:pt x="1059" y="399"/>
                  </a:cubicBezTo>
                  <a:cubicBezTo>
                    <a:pt x="1090" y="423"/>
                    <a:pt x="1125" y="426"/>
                    <a:pt x="1160" y="412"/>
                  </a:cubicBezTo>
                  <a:cubicBezTo>
                    <a:pt x="1178" y="404"/>
                    <a:pt x="1189" y="409"/>
                    <a:pt x="1203" y="417"/>
                  </a:cubicBezTo>
                  <a:cubicBezTo>
                    <a:pt x="1207" y="420"/>
                    <a:pt x="1207" y="420"/>
                    <a:pt x="1207" y="420"/>
                  </a:cubicBezTo>
                  <a:cubicBezTo>
                    <a:pt x="1224" y="430"/>
                    <a:pt x="1241" y="441"/>
                    <a:pt x="1260" y="443"/>
                  </a:cubicBezTo>
                  <a:cubicBezTo>
                    <a:pt x="1279" y="446"/>
                    <a:pt x="1297" y="446"/>
                    <a:pt x="1316" y="447"/>
                  </a:cubicBezTo>
                  <a:cubicBezTo>
                    <a:pt x="1328" y="448"/>
                    <a:pt x="1328" y="446"/>
                    <a:pt x="1325" y="434"/>
                  </a:cubicBezTo>
                  <a:cubicBezTo>
                    <a:pt x="1314" y="434"/>
                    <a:pt x="1303" y="434"/>
                    <a:pt x="1291" y="434"/>
                  </a:cubicBezTo>
                  <a:cubicBezTo>
                    <a:pt x="1268" y="433"/>
                    <a:pt x="1245" y="428"/>
                    <a:pt x="1225" y="415"/>
                  </a:cubicBezTo>
                  <a:cubicBezTo>
                    <a:pt x="1213" y="407"/>
                    <a:pt x="1199" y="401"/>
                    <a:pt x="1186" y="393"/>
                  </a:cubicBezTo>
                  <a:cubicBezTo>
                    <a:pt x="1180" y="389"/>
                    <a:pt x="1175" y="390"/>
                    <a:pt x="1169" y="394"/>
                  </a:cubicBezTo>
                  <a:cubicBezTo>
                    <a:pt x="1137" y="413"/>
                    <a:pt x="1087" y="411"/>
                    <a:pt x="1062" y="384"/>
                  </a:cubicBezTo>
                  <a:cubicBezTo>
                    <a:pt x="1060" y="382"/>
                    <a:pt x="1055" y="381"/>
                    <a:pt x="1053" y="382"/>
                  </a:cubicBezTo>
                  <a:cubicBezTo>
                    <a:pt x="1034" y="391"/>
                    <a:pt x="1014" y="394"/>
                    <a:pt x="993" y="393"/>
                  </a:cubicBezTo>
                  <a:cubicBezTo>
                    <a:pt x="990" y="393"/>
                    <a:pt x="988" y="394"/>
                    <a:pt x="986" y="394"/>
                  </a:cubicBezTo>
                  <a:cubicBezTo>
                    <a:pt x="986" y="401"/>
                    <a:pt x="985" y="406"/>
                    <a:pt x="986" y="412"/>
                  </a:cubicBezTo>
                  <a:cubicBezTo>
                    <a:pt x="987" y="418"/>
                    <a:pt x="990" y="423"/>
                    <a:pt x="992" y="429"/>
                  </a:cubicBezTo>
                  <a:cubicBezTo>
                    <a:pt x="975" y="429"/>
                    <a:pt x="958" y="429"/>
                    <a:pt x="942" y="429"/>
                  </a:cubicBezTo>
                  <a:cubicBezTo>
                    <a:pt x="917" y="430"/>
                    <a:pt x="906" y="443"/>
                    <a:pt x="909" y="467"/>
                  </a:cubicBezTo>
                  <a:cubicBezTo>
                    <a:pt x="909" y="468"/>
                    <a:pt x="909" y="469"/>
                    <a:pt x="909" y="472"/>
                  </a:cubicBezTo>
                  <a:cubicBezTo>
                    <a:pt x="902" y="472"/>
                    <a:pt x="895" y="471"/>
                    <a:pt x="889" y="472"/>
                  </a:cubicBezTo>
                  <a:cubicBezTo>
                    <a:pt x="871" y="473"/>
                    <a:pt x="857" y="486"/>
                    <a:pt x="857" y="501"/>
                  </a:cubicBezTo>
                  <a:cubicBezTo>
                    <a:pt x="857" y="518"/>
                    <a:pt x="868" y="530"/>
                    <a:pt x="887" y="533"/>
                  </a:cubicBezTo>
                  <a:cubicBezTo>
                    <a:pt x="893" y="533"/>
                    <a:pt x="898" y="533"/>
                    <a:pt x="904" y="534"/>
                  </a:cubicBezTo>
                  <a:cubicBezTo>
                    <a:pt x="900" y="548"/>
                    <a:pt x="904" y="560"/>
                    <a:pt x="916" y="566"/>
                  </a:cubicBezTo>
                  <a:cubicBezTo>
                    <a:pt x="927" y="571"/>
                    <a:pt x="940" y="573"/>
                    <a:pt x="952" y="577"/>
                  </a:cubicBezTo>
                  <a:cubicBezTo>
                    <a:pt x="952" y="577"/>
                    <a:pt x="952" y="578"/>
                    <a:pt x="952" y="580"/>
                  </a:cubicBezTo>
                  <a:cubicBezTo>
                    <a:pt x="948" y="595"/>
                    <a:pt x="952" y="604"/>
                    <a:pt x="967" y="609"/>
                  </a:cubicBezTo>
                  <a:cubicBezTo>
                    <a:pt x="974" y="612"/>
                    <a:pt x="983" y="614"/>
                    <a:pt x="991" y="614"/>
                  </a:cubicBezTo>
                  <a:cubicBezTo>
                    <a:pt x="1149" y="619"/>
                    <a:pt x="1149" y="619"/>
                    <a:pt x="1149" y="619"/>
                  </a:cubicBezTo>
                  <a:cubicBezTo>
                    <a:pt x="1179" y="619"/>
                    <a:pt x="1210" y="616"/>
                    <a:pt x="1239" y="605"/>
                  </a:cubicBezTo>
                  <a:cubicBezTo>
                    <a:pt x="1251" y="601"/>
                    <a:pt x="1262" y="594"/>
                    <a:pt x="1275" y="591"/>
                  </a:cubicBezTo>
                  <a:cubicBezTo>
                    <a:pt x="1291" y="587"/>
                    <a:pt x="1308" y="586"/>
                    <a:pt x="1326" y="583"/>
                  </a:cubicBezTo>
                  <a:close/>
                  <a:moveTo>
                    <a:pt x="295" y="46"/>
                  </a:moveTo>
                  <a:cubicBezTo>
                    <a:pt x="310" y="136"/>
                    <a:pt x="310" y="136"/>
                    <a:pt x="310" y="136"/>
                  </a:cubicBezTo>
                  <a:cubicBezTo>
                    <a:pt x="315" y="162"/>
                    <a:pt x="318" y="187"/>
                    <a:pt x="304" y="212"/>
                  </a:cubicBezTo>
                  <a:cubicBezTo>
                    <a:pt x="301" y="216"/>
                    <a:pt x="300" y="221"/>
                    <a:pt x="298" y="226"/>
                  </a:cubicBezTo>
                  <a:cubicBezTo>
                    <a:pt x="291" y="244"/>
                    <a:pt x="289" y="263"/>
                    <a:pt x="298" y="281"/>
                  </a:cubicBezTo>
                  <a:cubicBezTo>
                    <a:pt x="301" y="286"/>
                    <a:pt x="308" y="293"/>
                    <a:pt x="313" y="293"/>
                  </a:cubicBezTo>
                  <a:cubicBezTo>
                    <a:pt x="318" y="293"/>
                    <a:pt x="325" y="287"/>
                    <a:pt x="328" y="282"/>
                  </a:cubicBezTo>
                  <a:cubicBezTo>
                    <a:pt x="337" y="267"/>
                    <a:pt x="340" y="250"/>
                    <a:pt x="335" y="232"/>
                  </a:cubicBezTo>
                  <a:cubicBezTo>
                    <a:pt x="332" y="221"/>
                    <a:pt x="327" y="210"/>
                    <a:pt x="322" y="199"/>
                  </a:cubicBezTo>
                  <a:cubicBezTo>
                    <a:pt x="319" y="191"/>
                    <a:pt x="320" y="185"/>
                    <a:pt x="327" y="180"/>
                  </a:cubicBezTo>
                  <a:cubicBezTo>
                    <a:pt x="331" y="176"/>
                    <a:pt x="336" y="173"/>
                    <a:pt x="341" y="171"/>
                  </a:cubicBezTo>
                  <a:cubicBezTo>
                    <a:pt x="354" y="168"/>
                    <a:pt x="368" y="165"/>
                    <a:pt x="381" y="163"/>
                  </a:cubicBezTo>
                  <a:cubicBezTo>
                    <a:pt x="503" y="141"/>
                    <a:pt x="503" y="141"/>
                    <a:pt x="503" y="141"/>
                  </a:cubicBezTo>
                  <a:cubicBezTo>
                    <a:pt x="613" y="122"/>
                    <a:pt x="613" y="122"/>
                    <a:pt x="613" y="122"/>
                  </a:cubicBezTo>
                  <a:cubicBezTo>
                    <a:pt x="633" y="118"/>
                    <a:pt x="654" y="114"/>
                    <a:pt x="674" y="107"/>
                  </a:cubicBezTo>
                  <a:cubicBezTo>
                    <a:pt x="694" y="100"/>
                    <a:pt x="705" y="84"/>
                    <a:pt x="705" y="61"/>
                  </a:cubicBezTo>
                  <a:cubicBezTo>
                    <a:pt x="704" y="40"/>
                    <a:pt x="695" y="24"/>
                    <a:pt x="674" y="16"/>
                  </a:cubicBezTo>
                  <a:cubicBezTo>
                    <a:pt x="658" y="9"/>
                    <a:pt x="641" y="9"/>
                    <a:pt x="624" y="12"/>
                  </a:cubicBezTo>
                  <a:cubicBezTo>
                    <a:pt x="490" y="35"/>
                    <a:pt x="490" y="35"/>
                    <a:pt x="490" y="35"/>
                  </a:cubicBezTo>
                  <a:cubicBezTo>
                    <a:pt x="338" y="63"/>
                    <a:pt x="338" y="63"/>
                    <a:pt x="338" y="63"/>
                  </a:cubicBezTo>
                  <a:cubicBezTo>
                    <a:pt x="326" y="65"/>
                    <a:pt x="315" y="62"/>
                    <a:pt x="305" y="54"/>
                  </a:cubicBezTo>
                  <a:cubicBezTo>
                    <a:pt x="295" y="46"/>
                    <a:pt x="295" y="46"/>
                    <a:pt x="295" y="46"/>
                  </a:cubicBezTo>
                  <a:close/>
                  <a:moveTo>
                    <a:pt x="1170" y="45"/>
                  </a:moveTo>
                  <a:cubicBezTo>
                    <a:pt x="1159" y="53"/>
                    <a:pt x="1150" y="60"/>
                    <a:pt x="1136" y="57"/>
                  </a:cubicBezTo>
                  <a:cubicBezTo>
                    <a:pt x="1084" y="48"/>
                    <a:pt x="1084" y="48"/>
                    <a:pt x="1084" y="48"/>
                  </a:cubicBezTo>
                  <a:cubicBezTo>
                    <a:pt x="963" y="26"/>
                    <a:pt x="963" y="26"/>
                    <a:pt x="963" y="26"/>
                  </a:cubicBezTo>
                  <a:cubicBezTo>
                    <a:pt x="858" y="7"/>
                    <a:pt x="858" y="7"/>
                    <a:pt x="858" y="7"/>
                  </a:cubicBezTo>
                  <a:cubicBezTo>
                    <a:pt x="838" y="4"/>
                    <a:pt x="817" y="1"/>
                    <a:pt x="796" y="0"/>
                  </a:cubicBezTo>
                  <a:cubicBezTo>
                    <a:pt x="783" y="0"/>
                    <a:pt x="770" y="5"/>
                    <a:pt x="758" y="13"/>
                  </a:cubicBezTo>
                  <a:cubicBezTo>
                    <a:pt x="735" y="31"/>
                    <a:pt x="727" y="75"/>
                    <a:pt x="769" y="98"/>
                  </a:cubicBezTo>
                  <a:cubicBezTo>
                    <a:pt x="788" y="109"/>
                    <a:pt x="810" y="111"/>
                    <a:pt x="832" y="115"/>
                  </a:cubicBezTo>
                  <a:cubicBezTo>
                    <a:pt x="1122" y="163"/>
                    <a:pt x="1122" y="163"/>
                    <a:pt x="1122" y="163"/>
                  </a:cubicBezTo>
                  <a:cubicBezTo>
                    <a:pt x="1141" y="166"/>
                    <a:pt x="1148" y="182"/>
                    <a:pt x="1137" y="198"/>
                  </a:cubicBezTo>
                  <a:cubicBezTo>
                    <a:pt x="1127" y="215"/>
                    <a:pt x="1125" y="232"/>
                    <a:pt x="1129" y="251"/>
                  </a:cubicBezTo>
                  <a:cubicBezTo>
                    <a:pt x="1131" y="259"/>
                    <a:pt x="1134" y="266"/>
                    <a:pt x="1143" y="267"/>
                  </a:cubicBezTo>
                  <a:cubicBezTo>
                    <a:pt x="1153" y="268"/>
                    <a:pt x="1158" y="261"/>
                    <a:pt x="1161" y="253"/>
                  </a:cubicBezTo>
                  <a:cubicBezTo>
                    <a:pt x="1168" y="235"/>
                    <a:pt x="1165" y="219"/>
                    <a:pt x="1158" y="201"/>
                  </a:cubicBezTo>
                  <a:cubicBezTo>
                    <a:pt x="1155" y="194"/>
                    <a:pt x="1152" y="184"/>
                    <a:pt x="1153" y="176"/>
                  </a:cubicBezTo>
                  <a:cubicBezTo>
                    <a:pt x="1154" y="155"/>
                    <a:pt x="1157" y="134"/>
                    <a:pt x="1160" y="114"/>
                  </a:cubicBezTo>
                  <a:lnTo>
                    <a:pt x="1170" y="45"/>
                  </a:lnTo>
                  <a:close/>
                  <a:moveTo>
                    <a:pt x="224" y="329"/>
                  </a:moveTo>
                  <a:cubicBezTo>
                    <a:pt x="217" y="349"/>
                    <a:pt x="217" y="349"/>
                    <a:pt x="217" y="349"/>
                  </a:cubicBezTo>
                  <a:cubicBezTo>
                    <a:pt x="210" y="370"/>
                    <a:pt x="212" y="378"/>
                    <a:pt x="228" y="392"/>
                  </a:cubicBezTo>
                  <a:cubicBezTo>
                    <a:pt x="242" y="403"/>
                    <a:pt x="245" y="419"/>
                    <a:pt x="238" y="436"/>
                  </a:cubicBezTo>
                  <a:cubicBezTo>
                    <a:pt x="228" y="431"/>
                    <a:pt x="223" y="423"/>
                    <a:pt x="224" y="412"/>
                  </a:cubicBezTo>
                  <a:cubicBezTo>
                    <a:pt x="224" y="396"/>
                    <a:pt x="218" y="385"/>
                    <a:pt x="204" y="379"/>
                  </a:cubicBezTo>
                  <a:cubicBezTo>
                    <a:pt x="194" y="374"/>
                    <a:pt x="189" y="366"/>
                    <a:pt x="192" y="355"/>
                  </a:cubicBezTo>
                  <a:cubicBezTo>
                    <a:pt x="198" y="328"/>
                    <a:pt x="179" y="313"/>
                    <a:pt x="165" y="295"/>
                  </a:cubicBezTo>
                  <a:cubicBezTo>
                    <a:pt x="154" y="302"/>
                    <a:pt x="154" y="302"/>
                    <a:pt x="161" y="311"/>
                  </a:cubicBezTo>
                  <a:cubicBezTo>
                    <a:pt x="162" y="313"/>
                    <a:pt x="164" y="315"/>
                    <a:pt x="165" y="317"/>
                  </a:cubicBezTo>
                  <a:cubicBezTo>
                    <a:pt x="176" y="328"/>
                    <a:pt x="182" y="341"/>
                    <a:pt x="179" y="357"/>
                  </a:cubicBezTo>
                  <a:cubicBezTo>
                    <a:pt x="176" y="371"/>
                    <a:pt x="181" y="383"/>
                    <a:pt x="195" y="389"/>
                  </a:cubicBezTo>
                  <a:cubicBezTo>
                    <a:pt x="206" y="394"/>
                    <a:pt x="211" y="402"/>
                    <a:pt x="211" y="414"/>
                  </a:cubicBezTo>
                  <a:cubicBezTo>
                    <a:pt x="211" y="428"/>
                    <a:pt x="216" y="440"/>
                    <a:pt x="229" y="446"/>
                  </a:cubicBezTo>
                  <a:cubicBezTo>
                    <a:pt x="242" y="453"/>
                    <a:pt x="254" y="460"/>
                    <a:pt x="264" y="472"/>
                  </a:cubicBezTo>
                  <a:cubicBezTo>
                    <a:pt x="264" y="472"/>
                    <a:pt x="265" y="472"/>
                    <a:pt x="266" y="472"/>
                  </a:cubicBezTo>
                  <a:cubicBezTo>
                    <a:pt x="274" y="464"/>
                    <a:pt x="274" y="464"/>
                    <a:pt x="274" y="464"/>
                  </a:cubicBezTo>
                  <a:cubicBezTo>
                    <a:pt x="273" y="463"/>
                    <a:pt x="273" y="462"/>
                    <a:pt x="273" y="462"/>
                  </a:cubicBezTo>
                  <a:cubicBezTo>
                    <a:pt x="272" y="461"/>
                    <a:pt x="271" y="460"/>
                    <a:pt x="270" y="459"/>
                  </a:cubicBezTo>
                  <a:cubicBezTo>
                    <a:pt x="256" y="448"/>
                    <a:pt x="250" y="434"/>
                    <a:pt x="255" y="416"/>
                  </a:cubicBezTo>
                  <a:cubicBezTo>
                    <a:pt x="257" y="406"/>
                    <a:pt x="254" y="397"/>
                    <a:pt x="245" y="389"/>
                  </a:cubicBezTo>
                  <a:cubicBezTo>
                    <a:pt x="222" y="367"/>
                    <a:pt x="223" y="374"/>
                    <a:pt x="234" y="342"/>
                  </a:cubicBezTo>
                  <a:cubicBezTo>
                    <a:pt x="237" y="332"/>
                    <a:pt x="237" y="331"/>
                    <a:pt x="224" y="329"/>
                  </a:cubicBezTo>
                  <a:close/>
                  <a:moveTo>
                    <a:pt x="1060" y="351"/>
                  </a:moveTo>
                  <a:cubicBezTo>
                    <a:pt x="1059" y="348"/>
                    <a:pt x="1059" y="348"/>
                    <a:pt x="1059" y="347"/>
                  </a:cubicBezTo>
                  <a:cubicBezTo>
                    <a:pt x="1058" y="346"/>
                    <a:pt x="1057" y="345"/>
                    <a:pt x="1056" y="345"/>
                  </a:cubicBezTo>
                  <a:cubicBezTo>
                    <a:pt x="1041" y="334"/>
                    <a:pt x="1032" y="320"/>
                    <a:pt x="1034" y="301"/>
                  </a:cubicBezTo>
                  <a:cubicBezTo>
                    <a:pt x="1035" y="294"/>
                    <a:pt x="1031" y="288"/>
                    <a:pt x="1024" y="285"/>
                  </a:cubicBezTo>
                  <a:cubicBezTo>
                    <a:pt x="1007" y="279"/>
                    <a:pt x="1001" y="267"/>
                    <a:pt x="1005" y="250"/>
                  </a:cubicBezTo>
                  <a:cubicBezTo>
                    <a:pt x="1005" y="249"/>
                    <a:pt x="1005" y="249"/>
                    <a:pt x="1005" y="248"/>
                  </a:cubicBezTo>
                  <a:cubicBezTo>
                    <a:pt x="1007" y="225"/>
                    <a:pt x="993" y="210"/>
                    <a:pt x="978" y="195"/>
                  </a:cubicBezTo>
                  <a:cubicBezTo>
                    <a:pt x="969" y="203"/>
                    <a:pt x="969" y="203"/>
                    <a:pt x="969" y="203"/>
                  </a:cubicBezTo>
                  <a:cubicBezTo>
                    <a:pt x="970" y="204"/>
                    <a:pt x="970" y="204"/>
                    <a:pt x="970" y="205"/>
                  </a:cubicBezTo>
                  <a:cubicBezTo>
                    <a:pt x="970" y="206"/>
                    <a:pt x="971" y="207"/>
                    <a:pt x="972" y="207"/>
                  </a:cubicBezTo>
                  <a:cubicBezTo>
                    <a:pt x="987" y="222"/>
                    <a:pt x="994" y="239"/>
                    <a:pt x="991" y="260"/>
                  </a:cubicBezTo>
                  <a:cubicBezTo>
                    <a:pt x="989" y="275"/>
                    <a:pt x="995" y="285"/>
                    <a:pt x="1009" y="291"/>
                  </a:cubicBezTo>
                  <a:cubicBezTo>
                    <a:pt x="1010" y="292"/>
                    <a:pt x="1012" y="293"/>
                    <a:pt x="1013" y="294"/>
                  </a:cubicBezTo>
                  <a:cubicBezTo>
                    <a:pt x="1019" y="297"/>
                    <a:pt x="1021" y="301"/>
                    <a:pt x="1022" y="308"/>
                  </a:cubicBezTo>
                  <a:cubicBezTo>
                    <a:pt x="1022" y="316"/>
                    <a:pt x="1022" y="326"/>
                    <a:pt x="1026" y="332"/>
                  </a:cubicBezTo>
                  <a:cubicBezTo>
                    <a:pt x="1033" y="342"/>
                    <a:pt x="1042" y="350"/>
                    <a:pt x="1051" y="359"/>
                  </a:cubicBezTo>
                  <a:lnTo>
                    <a:pt x="1060" y="351"/>
                  </a:lnTo>
                  <a:close/>
                  <a:moveTo>
                    <a:pt x="1312" y="175"/>
                  </a:moveTo>
                  <a:cubicBezTo>
                    <a:pt x="1288" y="197"/>
                    <a:pt x="1282" y="211"/>
                    <a:pt x="1284" y="241"/>
                  </a:cubicBezTo>
                  <a:cubicBezTo>
                    <a:pt x="1284" y="249"/>
                    <a:pt x="1283" y="254"/>
                    <a:pt x="1274" y="257"/>
                  </a:cubicBezTo>
                  <a:cubicBezTo>
                    <a:pt x="1261" y="262"/>
                    <a:pt x="1250" y="272"/>
                    <a:pt x="1252" y="287"/>
                  </a:cubicBezTo>
                  <a:cubicBezTo>
                    <a:pt x="1254" y="303"/>
                    <a:pt x="1247" y="312"/>
                    <a:pt x="1236" y="320"/>
                  </a:cubicBezTo>
                  <a:cubicBezTo>
                    <a:pt x="1232" y="322"/>
                    <a:pt x="1229" y="325"/>
                    <a:pt x="1226" y="327"/>
                  </a:cubicBezTo>
                  <a:cubicBezTo>
                    <a:pt x="1231" y="340"/>
                    <a:pt x="1232" y="340"/>
                    <a:pt x="1242" y="332"/>
                  </a:cubicBezTo>
                  <a:cubicBezTo>
                    <a:pt x="1248" y="327"/>
                    <a:pt x="1255" y="322"/>
                    <a:pt x="1260" y="315"/>
                  </a:cubicBezTo>
                  <a:cubicBezTo>
                    <a:pt x="1264" y="310"/>
                    <a:pt x="1266" y="302"/>
                    <a:pt x="1266" y="296"/>
                  </a:cubicBezTo>
                  <a:cubicBezTo>
                    <a:pt x="1266" y="277"/>
                    <a:pt x="1266" y="276"/>
                    <a:pt x="1284" y="267"/>
                  </a:cubicBezTo>
                  <a:cubicBezTo>
                    <a:pt x="1296" y="261"/>
                    <a:pt x="1299" y="258"/>
                    <a:pt x="1297" y="245"/>
                  </a:cubicBezTo>
                  <a:cubicBezTo>
                    <a:pt x="1294" y="224"/>
                    <a:pt x="1299" y="207"/>
                    <a:pt x="1314" y="192"/>
                  </a:cubicBezTo>
                  <a:cubicBezTo>
                    <a:pt x="1316" y="189"/>
                    <a:pt x="1318" y="186"/>
                    <a:pt x="1321" y="182"/>
                  </a:cubicBezTo>
                  <a:cubicBezTo>
                    <a:pt x="1312" y="175"/>
                    <a:pt x="1312" y="175"/>
                    <a:pt x="1312" y="175"/>
                  </a:cubicBezTo>
                  <a:close/>
                  <a:moveTo>
                    <a:pt x="445" y="290"/>
                  </a:moveTo>
                  <a:cubicBezTo>
                    <a:pt x="423" y="307"/>
                    <a:pt x="412" y="329"/>
                    <a:pt x="416" y="356"/>
                  </a:cubicBezTo>
                  <a:cubicBezTo>
                    <a:pt x="417" y="364"/>
                    <a:pt x="415" y="370"/>
                    <a:pt x="407" y="373"/>
                  </a:cubicBezTo>
                  <a:cubicBezTo>
                    <a:pt x="392" y="379"/>
                    <a:pt x="387" y="392"/>
                    <a:pt x="386" y="408"/>
                  </a:cubicBezTo>
                  <a:cubicBezTo>
                    <a:pt x="386" y="413"/>
                    <a:pt x="383" y="418"/>
                    <a:pt x="380" y="423"/>
                  </a:cubicBezTo>
                  <a:cubicBezTo>
                    <a:pt x="377" y="428"/>
                    <a:pt x="373" y="432"/>
                    <a:pt x="368" y="435"/>
                  </a:cubicBezTo>
                  <a:cubicBezTo>
                    <a:pt x="360" y="440"/>
                    <a:pt x="360" y="446"/>
                    <a:pt x="365" y="453"/>
                  </a:cubicBezTo>
                  <a:cubicBezTo>
                    <a:pt x="385" y="444"/>
                    <a:pt x="400" y="423"/>
                    <a:pt x="401" y="403"/>
                  </a:cubicBezTo>
                  <a:cubicBezTo>
                    <a:pt x="401" y="395"/>
                    <a:pt x="404" y="390"/>
                    <a:pt x="411" y="387"/>
                  </a:cubicBezTo>
                  <a:cubicBezTo>
                    <a:pt x="428" y="380"/>
                    <a:pt x="433" y="367"/>
                    <a:pt x="430" y="351"/>
                  </a:cubicBezTo>
                  <a:cubicBezTo>
                    <a:pt x="429" y="349"/>
                    <a:pt x="430" y="348"/>
                    <a:pt x="429" y="346"/>
                  </a:cubicBezTo>
                  <a:cubicBezTo>
                    <a:pt x="428" y="333"/>
                    <a:pt x="432" y="321"/>
                    <a:pt x="442" y="311"/>
                  </a:cubicBezTo>
                  <a:cubicBezTo>
                    <a:pt x="446" y="307"/>
                    <a:pt x="450" y="302"/>
                    <a:pt x="454" y="298"/>
                  </a:cubicBezTo>
                  <a:cubicBezTo>
                    <a:pt x="445" y="290"/>
                    <a:pt x="445" y="290"/>
                    <a:pt x="445" y="290"/>
                  </a:cubicBezTo>
                  <a:close/>
                  <a:moveTo>
                    <a:pt x="309" y="315"/>
                  </a:moveTo>
                  <a:cubicBezTo>
                    <a:pt x="306" y="315"/>
                    <a:pt x="306" y="315"/>
                    <a:pt x="306" y="315"/>
                  </a:cubicBezTo>
                  <a:cubicBezTo>
                    <a:pt x="301" y="331"/>
                    <a:pt x="294" y="347"/>
                    <a:pt x="289" y="363"/>
                  </a:cubicBezTo>
                  <a:cubicBezTo>
                    <a:pt x="285" y="376"/>
                    <a:pt x="286" y="390"/>
                    <a:pt x="293" y="403"/>
                  </a:cubicBezTo>
                  <a:cubicBezTo>
                    <a:pt x="300" y="416"/>
                    <a:pt x="312" y="416"/>
                    <a:pt x="319" y="404"/>
                  </a:cubicBezTo>
                  <a:cubicBezTo>
                    <a:pt x="321" y="401"/>
                    <a:pt x="322" y="398"/>
                    <a:pt x="323" y="396"/>
                  </a:cubicBezTo>
                  <a:cubicBezTo>
                    <a:pt x="324" y="386"/>
                    <a:pt x="326" y="376"/>
                    <a:pt x="324" y="367"/>
                  </a:cubicBezTo>
                  <a:cubicBezTo>
                    <a:pt x="321" y="349"/>
                    <a:pt x="314" y="332"/>
                    <a:pt x="309" y="315"/>
                  </a:cubicBezTo>
                  <a:close/>
                  <a:moveTo>
                    <a:pt x="342" y="459"/>
                  </a:moveTo>
                  <a:cubicBezTo>
                    <a:pt x="357" y="442"/>
                    <a:pt x="373" y="428"/>
                    <a:pt x="367" y="404"/>
                  </a:cubicBezTo>
                  <a:cubicBezTo>
                    <a:pt x="365" y="391"/>
                    <a:pt x="367" y="381"/>
                    <a:pt x="380" y="374"/>
                  </a:cubicBezTo>
                  <a:cubicBezTo>
                    <a:pt x="390" y="369"/>
                    <a:pt x="394" y="360"/>
                    <a:pt x="391" y="348"/>
                  </a:cubicBezTo>
                  <a:cubicBezTo>
                    <a:pt x="388" y="339"/>
                    <a:pt x="387" y="329"/>
                    <a:pt x="387" y="320"/>
                  </a:cubicBezTo>
                  <a:cubicBezTo>
                    <a:pt x="386" y="314"/>
                    <a:pt x="385" y="312"/>
                    <a:pt x="379" y="312"/>
                  </a:cubicBezTo>
                  <a:cubicBezTo>
                    <a:pt x="373" y="312"/>
                    <a:pt x="372" y="316"/>
                    <a:pt x="373" y="320"/>
                  </a:cubicBezTo>
                  <a:cubicBezTo>
                    <a:pt x="374" y="329"/>
                    <a:pt x="376" y="338"/>
                    <a:pt x="377" y="347"/>
                  </a:cubicBezTo>
                  <a:cubicBezTo>
                    <a:pt x="378" y="354"/>
                    <a:pt x="379" y="361"/>
                    <a:pt x="371" y="364"/>
                  </a:cubicBezTo>
                  <a:cubicBezTo>
                    <a:pt x="356" y="372"/>
                    <a:pt x="351" y="385"/>
                    <a:pt x="354" y="400"/>
                  </a:cubicBezTo>
                  <a:cubicBezTo>
                    <a:pt x="357" y="418"/>
                    <a:pt x="351" y="431"/>
                    <a:pt x="339" y="442"/>
                  </a:cubicBezTo>
                  <a:cubicBezTo>
                    <a:pt x="337" y="444"/>
                    <a:pt x="336" y="445"/>
                    <a:pt x="335" y="447"/>
                  </a:cubicBezTo>
                  <a:cubicBezTo>
                    <a:pt x="342" y="458"/>
                    <a:pt x="342" y="458"/>
                    <a:pt x="342" y="458"/>
                  </a:cubicBezTo>
                  <a:lnTo>
                    <a:pt x="342" y="459"/>
                  </a:lnTo>
                  <a:close/>
                  <a:moveTo>
                    <a:pt x="1239" y="193"/>
                  </a:moveTo>
                  <a:cubicBezTo>
                    <a:pt x="1227" y="190"/>
                    <a:pt x="1226" y="191"/>
                    <a:pt x="1228" y="202"/>
                  </a:cubicBezTo>
                  <a:cubicBezTo>
                    <a:pt x="1229" y="209"/>
                    <a:pt x="1230" y="216"/>
                    <a:pt x="1233" y="222"/>
                  </a:cubicBezTo>
                  <a:cubicBezTo>
                    <a:pt x="1236" y="231"/>
                    <a:pt x="1234" y="239"/>
                    <a:pt x="1226" y="243"/>
                  </a:cubicBezTo>
                  <a:cubicBezTo>
                    <a:pt x="1208" y="252"/>
                    <a:pt x="1205" y="267"/>
                    <a:pt x="1209" y="283"/>
                  </a:cubicBezTo>
                  <a:cubicBezTo>
                    <a:pt x="1212" y="298"/>
                    <a:pt x="1207" y="308"/>
                    <a:pt x="1196" y="317"/>
                  </a:cubicBezTo>
                  <a:cubicBezTo>
                    <a:pt x="1189" y="324"/>
                    <a:pt x="1189" y="325"/>
                    <a:pt x="1198" y="333"/>
                  </a:cubicBezTo>
                  <a:cubicBezTo>
                    <a:pt x="1215" y="320"/>
                    <a:pt x="1227" y="306"/>
                    <a:pt x="1222" y="283"/>
                  </a:cubicBezTo>
                  <a:cubicBezTo>
                    <a:pt x="1220" y="270"/>
                    <a:pt x="1222" y="260"/>
                    <a:pt x="1235" y="252"/>
                  </a:cubicBezTo>
                  <a:cubicBezTo>
                    <a:pt x="1245" y="247"/>
                    <a:pt x="1250" y="237"/>
                    <a:pt x="1247" y="225"/>
                  </a:cubicBezTo>
                  <a:cubicBezTo>
                    <a:pt x="1245" y="214"/>
                    <a:pt x="1242" y="204"/>
                    <a:pt x="1239" y="193"/>
                  </a:cubicBezTo>
                  <a:close/>
                  <a:moveTo>
                    <a:pt x="1092" y="337"/>
                  </a:moveTo>
                  <a:cubicBezTo>
                    <a:pt x="1077" y="319"/>
                    <a:pt x="1077" y="319"/>
                    <a:pt x="1077" y="319"/>
                  </a:cubicBezTo>
                  <a:cubicBezTo>
                    <a:pt x="1072" y="313"/>
                    <a:pt x="1070" y="307"/>
                    <a:pt x="1071" y="300"/>
                  </a:cubicBezTo>
                  <a:cubicBezTo>
                    <a:pt x="1077" y="281"/>
                    <a:pt x="1071" y="266"/>
                    <a:pt x="1053" y="257"/>
                  </a:cubicBezTo>
                  <a:cubicBezTo>
                    <a:pt x="1045" y="253"/>
                    <a:pt x="1044" y="246"/>
                    <a:pt x="1047" y="238"/>
                  </a:cubicBezTo>
                  <a:cubicBezTo>
                    <a:pt x="1049" y="228"/>
                    <a:pt x="1051" y="219"/>
                    <a:pt x="1053" y="209"/>
                  </a:cubicBezTo>
                  <a:cubicBezTo>
                    <a:pt x="1040" y="209"/>
                    <a:pt x="1040" y="209"/>
                    <a:pt x="1040" y="209"/>
                  </a:cubicBezTo>
                  <a:cubicBezTo>
                    <a:pt x="1033" y="236"/>
                    <a:pt x="1033" y="236"/>
                    <a:pt x="1033" y="236"/>
                  </a:cubicBezTo>
                  <a:cubicBezTo>
                    <a:pt x="1030" y="252"/>
                    <a:pt x="1032" y="260"/>
                    <a:pt x="1046" y="268"/>
                  </a:cubicBezTo>
                  <a:cubicBezTo>
                    <a:pt x="1058" y="275"/>
                    <a:pt x="1061" y="284"/>
                    <a:pt x="1059" y="297"/>
                  </a:cubicBezTo>
                  <a:cubicBezTo>
                    <a:pt x="1058" y="304"/>
                    <a:pt x="1058" y="313"/>
                    <a:pt x="1062" y="320"/>
                  </a:cubicBezTo>
                  <a:cubicBezTo>
                    <a:pt x="1067" y="329"/>
                    <a:pt x="1075" y="337"/>
                    <a:pt x="1082" y="345"/>
                  </a:cubicBezTo>
                  <a:lnTo>
                    <a:pt x="1092" y="337"/>
                  </a:lnTo>
                  <a:close/>
                  <a:moveTo>
                    <a:pt x="1140" y="284"/>
                  </a:moveTo>
                  <a:cubicBezTo>
                    <a:pt x="1135" y="294"/>
                    <a:pt x="1130" y="304"/>
                    <a:pt x="1127" y="315"/>
                  </a:cubicBezTo>
                  <a:cubicBezTo>
                    <a:pt x="1124" y="325"/>
                    <a:pt x="1124" y="336"/>
                    <a:pt x="1124" y="347"/>
                  </a:cubicBezTo>
                  <a:cubicBezTo>
                    <a:pt x="1124" y="358"/>
                    <a:pt x="1131" y="365"/>
                    <a:pt x="1139" y="365"/>
                  </a:cubicBezTo>
                  <a:cubicBezTo>
                    <a:pt x="1147" y="366"/>
                    <a:pt x="1154" y="358"/>
                    <a:pt x="1155" y="347"/>
                  </a:cubicBezTo>
                  <a:cubicBezTo>
                    <a:pt x="1156" y="346"/>
                    <a:pt x="1156" y="345"/>
                    <a:pt x="1156" y="344"/>
                  </a:cubicBezTo>
                  <a:cubicBezTo>
                    <a:pt x="1160" y="322"/>
                    <a:pt x="1149" y="303"/>
                    <a:pt x="1140" y="284"/>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2" name="Freeform 139">
              <a:extLst>
                <a:ext uri="{FF2B5EF4-FFF2-40B4-BE49-F238E27FC236}">
                  <a16:creationId xmlns="" xmlns:a16="http://schemas.microsoft.com/office/drawing/2014/main" id="{45A71886-3142-4572-B4A3-66AE16C079E2}"/>
                </a:ext>
              </a:extLst>
            </p:cNvPr>
            <p:cNvSpPr>
              <a:spLocks noEditPoints="1"/>
            </p:cNvSpPr>
            <p:nvPr/>
          </p:nvSpPr>
          <p:spPr bwMode="auto">
            <a:xfrm>
              <a:off x="6062204" y="4749717"/>
              <a:ext cx="487363" cy="228600"/>
            </a:xfrm>
            <a:custGeom>
              <a:avLst/>
              <a:gdLst>
                <a:gd name="T0" fmla="*/ 1124 w 1329"/>
                <a:gd name="T1" fmla="*/ 346 h 620"/>
                <a:gd name="T2" fmla="*/ 1062 w 1329"/>
                <a:gd name="T3" fmla="*/ 319 h 620"/>
                <a:gd name="T4" fmla="*/ 1053 w 1329"/>
                <a:gd name="T5" fmla="*/ 208 h 620"/>
                <a:gd name="T6" fmla="*/ 1092 w 1329"/>
                <a:gd name="T7" fmla="*/ 335 h 620"/>
                <a:gd name="T8" fmla="*/ 1199 w 1329"/>
                <a:gd name="T9" fmla="*/ 332 h 620"/>
                <a:gd name="T10" fmla="*/ 1228 w 1329"/>
                <a:gd name="T11" fmla="*/ 203 h 620"/>
                <a:gd name="T12" fmla="*/ 355 w 1329"/>
                <a:gd name="T13" fmla="*/ 401 h 620"/>
                <a:gd name="T14" fmla="*/ 387 w 1329"/>
                <a:gd name="T15" fmla="*/ 320 h 620"/>
                <a:gd name="T16" fmla="*/ 309 w 1329"/>
                <a:gd name="T17" fmla="*/ 316 h 620"/>
                <a:gd name="T18" fmla="*/ 290 w 1329"/>
                <a:gd name="T19" fmla="*/ 363 h 620"/>
                <a:gd name="T20" fmla="*/ 444 w 1329"/>
                <a:gd name="T21" fmla="*/ 310 h 620"/>
                <a:gd name="T22" fmla="*/ 368 w 1329"/>
                <a:gd name="T23" fmla="*/ 452 h 620"/>
                <a:gd name="T24" fmla="*/ 418 w 1329"/>
                <a:gd name="T25" fmla="*/ 354 h 620"/>
                <a:gd name="T26" fmla="*/ 1299 w 1329"/>
                <a:gd name="T27" fmla="*/ 246 h 620"/>
                <a:gd name="T28" fmla="*/ 1228 w 1329"/>
                <a:gd name="T29" fmla="*/ 329 h 620"/>
                <a:gd name="T30" fmla="*/ 1315 w 1329"/>
                <a:gd name="T31" fmla="*/ 176 h 620"/>
                <a:gd name="T32" fmla="*/ 1013 w 1329"/>
                <a:gd name="T33" fmla="*/ 295 h 620"/>
                <a:gd name="T34" fmla="*/ 968 w 1329"/>
                <a:gd name="T35" fmla="*/ 204 h 620"/>
                <a:gd name="T36" fmla="*/ 1034 w 1329"/>
                <a:gd name="T37" fmla="*/ 302 h 620"/>
                <a:gd name="T38" fmla="*/ 233 w 1329"/>
                <a:gd name="T39" fmla="*/ 343 h 620"/>
                <a:gd name="T40" fmla="*/ 272 w 1329"/>
                <a:gd name="T41" fmla="*/ 464 h 620"/>
                <a:gd name="T42" fmla="*/ 194 w 1329"/>
                <a:gd name="T43" fmla="*/ 389 h 620"/>
                <a:gd name="T44" fmla="*/ 191 w 1329"/>
                <a:gd name="T45" fmla="*/ 356 h 620"/>
                <a:gd name="T46" fmla="*/ 216 w 1329"/>
                <a:gd name="T47" fmla="*/ 350 h 620"/>
                <a:gd name="T48" fmla="*/ 1160 w 1329"/>
                <a:gd name="T49" fmla="*/ 202 h 620"/>
                <a:gd name="T50" fmla="*/ 1124 w 1329"/>
                <a:gd name="T51" fmla="*/ 163 h 620"/>
                <a:gd name="T52" fmla="*/ 859 w 1329"/>
                <a:gd name="T53" fmla="*/ 7 h 620"/>
                <a:gd name="T54" fmla="*/ 1150 w 1329"/>
                <a:gd name="T55" fmla="*/ 72 h 620"/>
                <a:gd name="T56" fmla="*/ 768 w 1329"/>
                <a:gd name="T57" fmla="*/ 82 h 620"/>
                <a:gd name="T58" fmla="*/ 1147 w 1329"/>
                <a:gd name="T59" fmla="*/ 124 h 620"/>
                <a:gd name="T60" fmla="*/ 490 w 1329"/>
                <a:gd name="T61" fmla="*/ 33 h 620"/>
                <a:gd name="T62" fmla="*/ 612 w 1329"/>
                <a:gd name="T63" fmla="*/ 120 h 620"/>
                <a:gd name="T64" fmla="*/ 322 w 1329"/>
                <a:gd name="T65" fmla="*/ 198 h 620"/>
                <a:gd name="T66" fmla="*/ 298 w 1329"/>
                <a:gd name="T67" fmla="*/ 225 h 620"/>
                <a:gd name="T68" fmla="*/ 344 w 1329"/>
                <a:gd name="T69" fmla="*/ 132 h 620"/>
                <a:gd name="T70" fmla="*/ 629 w 1329"/>
                <a:gd name="T71" fmla="*/ 25 h 620"/>
                <a:gd name="T72" fmla="*/ 1327 w 1329"/>
                <a:gd name="T73" fmla="*/ 584 h 620"/>
                <a:gd name="T74" fmla="*/ 966 w 1329"/>
                <a:gd name="T75" fmla="*/ 610 h 620"/>
                <a:gd name="T76" fmla="*/ 887 w 1329"/>
                <a:gd name="T77" fmla="*/ 534 h 620"/>
                <a:gd name="T78" fmla="*/ 941 w 1329"/>
                <a:gd name="T79" fmla="*/ 431 h 620"/>
                <a:gd name="T80" fmla="*/ 1053 w 1329"/>
                <a:gd name="T81" fmla="*/ 384 h 620"/>
                <a:gd name="T82" fmla="*/ 1292 w 1329"/>
                <a:gd name="T83" fmla="*/ 435 h 620"/>
                <a:gd name="T84" fmla="*/ 1203 w 1329"/>
                <a:gd name="T85" fmla="*/ 419 h 620"/>
                <a:gd name="T86" fmla="*/ 1016 w 1329"/>
                <a:gd name="T87" fmla="*/ 426 h 620"/>
                <a:gd name="T88" fmla="*/ 1114 w 1329"/>
                <a:gd name="T89" fmla="*/ 446 h 620"/>
                <a:gd name="T90" fmla="*/ 1090 w 1329"/>
                <a:gd name="T91" fmla="*/ 444 h 620"/>
                <a:gd name="T92" fmla="*/ 1044 w 1329"/>
                <a:gd name="T93" fmla="*/ 473 h 620"/>
                <a:gd name="T94" fmla="*/ 881 w 1329"/>
                <a:gd name="T95" fmla="*/ 519 h 620"/>
                <a:gd name="T96" fmla="*/ 944 w 1329"/>
                <a:gd name="T97" fmla="*/ 534 h 620"/>
                <a:gd name="T98" fmla="*/ 1057 w 1329"/>
                <a:gd name="T99" fmla="*/ 562 h 620"/>
                <a:gd name="T100" fmla="*/ 963 w 1329"/>
                <a:gd name="T101" fmla="*/ 589 h 620"/>
                <a:gd name="T102" fmla="*/ 1317 w 1329"/>
                <a:gd name="T103" fmla="*/ 572 h 620"/>
                <a:gd name="T104" fmla="*/ 0 w 1329"/>
                <a:gd name="T105" fmla="*/ 492 h 620"/>
                <a:gd name="T106" fmla="*/ 377 w 1329"/>
                <a:gd name="T107" fmla="*/ 491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29" h="620">
                  <a:moveTo>
                    <a:pt x="1139" y="284"/>
                  </a:moveTo>
                  <a:cubicBezTo>
                    <a:pt x="1148" y="303"/>
                    <a:pt x="1159" y="321"/>
                    <a:pt x="1155" y="343"/>
                  </a:cubicBezTo>
                  <a:cubicBezTo>
                    <a:pt x="1155" y="344"/>
                    <a:pt x="1155" y="345"/>
                    <a:pt x="1155" y="346"/>
                  </a:cubicBezTo>
                  <a:cubicBezTo>
                    <a:pt x="1153" y="357"/>
                    <a:pt x="1147" y="364"/>
                    <a:pt x="1139" y="364"/>
                  </a:cubicBezTo>
                  <a:cubicBezTo>
                    <a:pt x="1131" y="363"/>
                    <a:pt x="1124" y="356"/>
                    <a:pt x="1124" y="346"/>
                  </a:cubicBezTo>
                  <a:cubicBezTo>
                    <a:pt x="1124" y="335"/>
                    <a:pt x="1124" y="324"/>
                    <a:pt x="1127" y="314"/>
                  </a:cubicBezTo>
                  <a:cubicBezTo>
                    <a:pt x="1130" y="304"/>
                    <a:pt x="1135" y="294"/>
                    <a:pt x="1139" y="284"/>
                  </a:cubicBezTo>
                  <a:moveTo>
                    <a:pt x="1092" y="335"/>
                  </a:moveTo>
                  <a:cubicBezTo>
                    <a:pt x="1082" y="344"/>
                    <a:pt x="1082" y="344"/>
                    <a:pt x="1082" y="344"/>
                  </a:cubicBezTo>
                  <a:cubicBezTo>
                    <a:pt x="1075" y="335"/>
                    <a:pt x="1067" y="328"/>
                    <a:pt x="1062" y="319"/>
                  </a:cubicBezTo>
                  <a:cubicBezTo>
                    <a:pt x="1059" y="312"/>
                    <a:pt x="1058" y="303"/>
                    <a:pt x="1059" y="296"/>
                  </a:cubicBezTo>
                  <a:cubicBezTo>
                    <a:pt x="1062" y="282"/>
                    <a:pt x="1058" y="273"/>
                    <a:pt x="1046" y="266"/>
                  </a:cubicBezTo>
                  <a:cubicBezTo>
                    <a:pt x="1032" y="258"/>
                    <a:pt x="1030" y="250"/>
                    <a:pt x="1034" y="235"/>
                  </a:cubicBezTo>
                  <a:cubicBezTo>
                    <a:pt x="1040" y="208"/>
                    <a:pt x="1040" y="208"/>
                    <a:pt x="1040" y="208"/>
                  </a:cubicBezTo>
                  <a:cubicBezTo>
                    <a:pt x="1053" y="208"/>
                    <a:pt x="1053" y="208"/>
                    <a:pt x="1053" y="208"/>
                  </a:cubicBezTo>
                  <a:cubicBezTo>
                    <a:pt x="1047" y="237"/>
                    <a:pt x="1047" y="237"/>
                    <a:pt x="1047" y="237"/>
                  </a:cubicBezTo>
                  <a:cubicBezTo>
                    <a:pt x="1044" y="245"/>
                    <a:pt x="1046" y="251"/>
                    <a:pt x="1054" y="256"/>
                  </a:cubicBezTo>
                  <a:cubicBezTo>
                    <a:pt x="1071" y="265"/>
                    <a:pt x="1077" y="279"/>
                    <a:pt x="1072" y="298"/>
                  </a:cubicBezTo>
                  <a:cubicBezTo>
                    <a:pt x="1070" y="306"/>
                    <a:pt x="1072" y="312"/>
                    <a:pt x="1077" y="318"/>
                  </a:cubicBezTo>
                  <a:cubicBezTo>
                    <a:pt x="1082" y="323"/>
                    <a:pt x="1086" y="329"/>
                    <a:pt x="1092" y="335"/>
                  </a:cubicBezTo>
                  <a:moveTo>
                    <a:pt x="1239" y="193"/>
                  </a:moveTo>
                  <a:cubicBezTo>
                    <a:pt x="1247" y="225"/>
                    <a:pt x="1247" y="225"/>
                    <a:pt x="1247" y="225"/>
                  </a:cubicBezTo>
                  <a:cubicBezTo>
                    <a:pt x="1250" y="237"/>
                    <a:pt x="1245" y="247"/>
                    <a:pt x="1235" y="252"/>
                  </a:cubicBezTo>
                  <a:cubicBezTo>
                    <a:pt x="1222" y="259"/>
                    <a:pt x="1220" y="270"/>
                    <a:pt x="1223" y="283"/>
                  </a:cubicBezTo>
                  <a:cubicBezTo>
                    <a:pt x="1228" y="305"/>
                    <a:pt x="1215" y="319"/>
                    <a:pt x="1199" y="332"/>
                  </a:cubicBezTo>
                  <a:cubicBezTo>
                    <a:pt x="1190" y="324"/>
                    <a:pt x="1190" y="323"/>
                    <a:pt x="1198" y="316"/>
                  </a:cubicBezTo>
                  <a:cubicBezTo>
                    <a:pt x="1208" y="307"/>
                    <a:pt x="1213" y="297"/>
                    <a:pt x="1210" y="283"/>
                  </a:cubicBezTo>
                  <a:cubicBezTo>
                    <a:pt x="1206" y="266"/>
                    <a:pt x="1209" y="252"/>
                    <a:pt x="1226" y="243"/>
                  </a:cubicBezTo>
                  <a:cubicBezTo>
                    <a:pt x="1234" y="239"/>
                    <a:pt x="1236" y="231"/>
                    <a:pt x="1233" y="222"/>
                  </a:cubicBezTo>
                  <a:cubicBezTo>
                    <a:pt x="1231" y="216"/>
                    <a:pt x="1230" y="209"/>
                    <a:pt x="1228" y="203"/>
                  </a:cubicBezTo>
                  <a:cubicBezTo>
                    <a:pt x="1227" y="192"/>
                    <a:pt x="1228" y="191"/>
                    <a:pt x="1239" y="193"/>
                  </a:cubicBezTo>
                  <a:moveTo>
                    <a:pt x="343" y="460"/>
                  </a:moveTo>
                  <a:cubicBezTo>
                    <a:pt x="336" y="448"/>
                    <a:pt x="336" y="448"/>
                    <a:pt x="336" y="448"/>
                  </a:cubicBezTo>
                  <a:cubicBezTo>
                    <a:pt x="340" y="444"/>
                    <a:pt x="340" y="444"/>
                    <a:pt x="340" y="444"/>
                  </a:cubicBezTo>
                  <a:cubicBezTo>
                    <a:pt x="352" y="432"/>
                    <a:pt x="358" y="419"/>
                    <a:pt x="355" y="401"/>
                  </a:cubicBezTo>
                  <a:cubicBezTo>
                    <a:pt x="352" y="385"/>
                    <a:pt x="357" y="372"/>
                    <a:pt x="372" y="365"/>
                  </a:cubicBezTo>
                  <a:cubicBezTo>
                    <a:pt x="380" y="361"/>
                    <a:pt x="379" y="355"/>
                    <a:pt x="378" y="348"/>
                  </a:cubicBezTo>
                  <a:cubicBezTo>
                    <a:pt x="373" y="320"/>
                    <a:pt x="373" y="320"/>
                    <a:pt x="373" y="320"/>
                  </a:cubicBezTo>
                  <a:cubicBezTo>
                    <a:pt x="373" y="316"/>
                    <a:pt x="373" y="312"/>
                    <a:pt x="380" y="312"/>
                  </a:cubicBezTo>
                  <a:cubicBezTo>
                    <a:pt x="385" y="312"/>
                    <a:pt x="387" y="314"/>
                    <a:pt x="387" y="320"/>
                  </a:cubicBezTo>
                  <a:cubicBezTo>
                    <a:pt x="388" y="329"/>
                    <a:pt x="388" y="339"/>
                    <a:pt x="391" y="348"/>
                  </a:cubicBezTo>
                  <a:cubicBezTo>
                    <a:pt x="394" y="360"/>
                    <a:pt x="391" y="369"/>
                    <a:pt x="381" y="375"/>
                  </a:cubicBezTo>
                  <a:cubicBezTo>
                    <a:pt x="368" y="382"/>
                    <a:pt x="365" y="392"/>
                    <a:pt x="368" y="405"/>
                  </a:cubicBezTo>
                  <a:cubicBezTo>
                    <a:pt x="374" y="429"/>
                    <a:pt x="358" y="443"/>
                    <a:pt x="343" y="460"/>
                  </a:cubicBezTo>
                  <a:moveTo>
                    <a:pt x="309" y="316"/>
                  </a:moveTo>
                  <a:cubicBezTo>
                    <a:pt x="314" y="333"/>
                    <a:pt x="320" y="350"/>
                    <a:pt x="323" y="367"/>
                  </a:cubicBezTo>
                  <a:cubicBezTo>
                    <a:pt x="325" y="376"/>
                    <a:pt x="323" y="386"/>
                    <a:pt x="322" y="395"/>
                  </a:cubicBezTo>
                  <a:cubicBezTo>
                    <a:pt x="322" y="398"/>
                    <a:pt x="320" y="401"/>
                    <a:pt x="319" y="403"/>
                  </a:cubicBezTo>
                  <a:cubicBezTo>
                    <a:pt x="311" y="415"/>
                    <a:pt x="300" y="415"/>
                    <a:pt x="294" y="402"/>
                  </a:cubicBezTo>
                  <a:cubicBezTo>
                    <a:pt x="287" y="390"/>
                    <a:pt x="287" y="376"/>
                    <a:pt x="290" y="363"/>
                  </a:cubicBezTo>
                  <a:cubicBezTo>
                    <a:pt x="295" y="347"/>
                    <a:pt x="301" y="332"/>
                    <a:pt x="307" y="316"/>
                  </a:cubicBezTo>
                  <a:cubicBezTo>
                    <a:pt x="309" y="316"/>
                    <a:pt x="309" y="316"/>
                    <a:pt x="309" y="316"/>
                  </a:cubicBezTo>
                  <a:moveTo>
                    <a:pt x="447" y="288"/>
                  </a:moveTo>
                  <a:cubicBezTo>
                    <a:pt x="456" y="296"/>
                    <a:pt x="456" y="296"/>
                    <a:pt x="456" y="296"/>
                  </a:cubicBezTo>
                  <a:cubicBezTo>
                    <a:pt x="444" y="310"/>
                    <a:pt x="444" y="310"/>
                    <a:pt x="444" y="310"/>
                  </a:cubicBezTo>
                  <a:cubicBezTo>
                    <a:pt x="434" y="319"/>
                    <a:pt x="430" y="331"/>
                    <a:pt x="431" y="345"/>
                  </a:cubicBezTo>
                  <a:cubicBezTo>
                    <a:pt x="432" y="346"/>
                    <a:pt x="431" y="348"/>
                    <a:pt x="432" y="349"/>
                  </a:cubicBezTo>
                  <a:cubicBezTo>
                    <a:pt x="435" y="366"/>
                    <a:pt x="430" y="379"/>
                    <a:pt x="413" y="385"/>
                  </a:cubicBezTo>
                  <a:cubicBezTo>
                    <a:pt x="406" y="388"/>
                    <a:pt x="403" y="394"/>
                    <a:pt x="403" y="402"/>
                  </a:cubicBezTo>
                  <a:cubicBezTo>
                    <a:pt x="402" y="422"/>
                    <a:pt x="387" y="443"/>
                    <a:pt x="368" y="452"/>
                  </a:cubicBezTo>
                  <a:cubicBezTo>
                    <a:pt x="362" y="445"/>
                    <a:pt x="362" y="439"/>
                    <a:pt x="370" y="434"/>
                  </a:cubicBezTo>
                  <a:cubicBezTo>
                    <a:pt x="375" y="431"/>
                    <a:pt x="379" y="426"/>
                    <a:pt x="383" y="422"/>
                  </a:cubicBezTo>
                  <a:cubicBezTo>
                    <a:pt x="386" y="417"/>
                    <a:pt x="389" y="412"/>
                    <a:pt x="389" y="406"/>
                  </a:cubicBezTo>
                  <a:cubicBezTo>
                    <a:pt x="389" y="391"/>
                    <a:pt x="394" y="378"/>
                    <a:pt x="409" y="372"/>
                  </a:cubicBezTo>
                  <a:cubicBezTo>
                    <a:pt x="417" y="369"/>
                    <a:pt x="420" y="363"/>
                    <a:pt x="418" y="354"/>
                  </a:cubicBezTo>
                  <a:cubicBezTo>
                    <a:pt x="414" y="327"/>
                    <a:pt x="425" y="306"/>
                    <a:pt x="447" y="288"/>
                  </a:cubicBezTo>
                  <a:moveTo>
                    <a:pt x="1315" y="176"/>
                  </a:moveTo>
                  <a:cubicBezTo>
                    <a:pt x="1324" y="184"/>
                    <a:pt x="1324" y="184"/>
                    <a:pt x="1324" y="184"/>
                  </a:cubicBezTo>
                  <a:cubicBezTo>
                    <a:pt x="1317" y="193"/>
                    <a:pt x="1317" y="193"/>
                    <a:pt x="1317" y="193"/>
                  </a:cubicBezTo>
                  <a:cubicBezTo>
                    <a:pt x="1302" y="208"/>
                    <a:pt x="1296" y="226"/>
                    <a:pt x="1299" y="246"/>
                  </a:cubicBezTo>
                  <a:cubicBezTo>
                    <a:pt x="1301" y="260"/>
                    <a:pt x="1299" y="263"/>
                    <a:pt x="1286" y="269"/>
                  </a:cubicBezTo>
                  <a:cubicBezTo>
                    <a:pt x="1268" y="278"/>
                    <a:pt x="1268" y="279"/>
                    <a:pt x="1268" y="298"/>
                  </a:cubicBezTo>
                  <a:cubicBezTo>
                    <a:pt x="1268" y="304"/>
                    <a:pt x="1266" y="312"/>
                    <a:pt x="1262" y="317"/>
                  </a:cubicBezTo>
                  <a:cubicBezTo>
                    <a:pt x="1257" y="324"/>
                    <a:pt x="1250" y="329"/>
                    <a:pt x="1243" y="335"/>
                  </a:cubicBezTo>
                  <a:cubicBezTo>
                    <a:pt x="1233" y="343"/>
                    <a:pt x="1233" y="342"/>
                    <a:pt x="1228" y="329"/>
                  </a:cubicBezTo>
                  <a:cubicBezTo>
                    <a:pt x="1237" y="322"/>
                    <a:pt x="1237" y="322"/>
                    <a:pt x="1237" y="322"/>
                  </a:cubicBezTo>
                  <a:cubicBezTo>
                    <a:pt x="1249" y="314"/>
                    <a:pt x="1256" y="305"/>
                    <a:pt x="1254" y="289"/>
                  </a:cubicBezTo>
                  <a:cubicBezTo>
                    <a:pt x="1252" y="274"/>
                    <a:pt x="1263" y="264"/>
                    <a:pt x="1276" y="259"/>
                  </a:cubicBezTo>
                  <a:cubicBezTo>
                    <a:pt x="1285" y="256"/>
                    <a:pt x="1287" y="251"/>
                    <a:pt x="1286" y="242"/>
                  </a:cubicBezTo>
                  <a:cubicBezTo>
                    <a:pt x="1285" y="213"/>
                    <a:pt x="1291" y="198"/>
                    <a:pt x="1315" y="176"/>
                  </a:cubicBezTo>
                  <a:moveTo>
                    <a:pt x="1060" y="352"/>
                  </a:moveTo>
                  <a:cubicBezTo>
                    <a:pt x="1051" y="360"/>
                    <a:pt x="1051" y="360"/>
                    <a:pt x="1051" y="360"/>
                  </a:cubicBezTo>
                  <a:cubicBezTo>
                    <a:pt x="1042" y="351"/>
                    <a:pt x="1032" y="343"/>
                    <a:pt x="1026" y="333"/>
                  </a:cubicBezTo>
                  <a:cubicBezTo>
                    <a:pt x="1021" y="327"/>
                    <a:pt x="1022" y="317"/>
                    <a:pt x="1021" y="309"/>
                  </a:cubicBezTo>
                  <a:cubicBezTo>
                    <a:pt x="1021" y="302"/>
                    <a:pt x="1019" y="298"/>
                    <a:pt x="1013" y="295"/>
                  </a:cubicBezTo>
                  <a:cubicBezTo>
                    <a:pt x="1011" y="294"/>
                    <a:pt x="1010" y="293"/>
                    <a:pt x="1008" y="292"/>
                  </a:cubicBezTo>
                  <a:cubicBezTo>
                    <a:pt x="994" y="286"/>
                    <a:pt x="988" y="276"/>
                    <a:pt x="990" y="261"/>
                  </a:cubicBezTo>
                  <a:cubicBezTo>
                    <a:pt x="993" y="240"/>
                    <a:pt x="986" y="222"/>
                    <a:pt x="971" y="208"/>
                  </a:cubicBezTo>
                  <a:cubicBezTo>
                    <a:pt x="970" y="207"/>
                    <a:pt x="969" y="206"/>
                    <a:pt x="968" y="205"/>
                  </a:cubicBezTo>
                  <a:cubicBezTo>
                    <a:pt x="968" y="205"/>
                    <a:pt x="968" y="205"/>
                    <a:pt x="968" y="204"/>
                  </a:cubicBezTo>
                  <a:cubicBezTo>
                    <a:pt x="977" y="196"/>
                    <a:pt x="977" y="196"/>
                    <a:pt x="977" y="196"/>
                  </a:cubicBezTo>
                  <a:cubicBezTo>
                    <a:pt x="992" y="211"/>
                    <a:pt x="1006" y="226"/>
                    <a:pt x="1004" y="249"/>
                  </a:cubicBezTo>
                  <a:cubicBezTo>
                    <a:pt x="1004" y="250"/>
                    <a:pt x="1004" y="250"/>
                    <a:pt x="1004" y="251"/>
                  </a:cubicBezTo>
                  <a:cubicBezTo>
                    <a:pt x="1000" y="268"/>
                    <a:pt x="1007" y="279"/>
                    <a:pt x="1023" y="286"/>
                  </a:cubicBezTo>
                  <a:cubicBezTo>
                    <a:pt x="1030" y="289"/>
                    <a:pt x="1034" y="295"/>
                    <a:pt x="1034" y="302"/>
                  </a:cubicBezTo>
                  <a:cubicBezTo>
                    <a:pt x="1032" y="321"/>
                    <a:pt x="1041" y="335"/>
                    <a:pt x="1056" y="346"/>
                  </a:cubicBezTo>
                  <a:cubicBezTo>
                    <a:pt x="1057" y="346"/>
                    <a:pt x="1058" y="347"/>
                    <a:pt x="1058" y="348"/>
                  </a:cubicBezTo>
                  <a:cubicBezTo>
                    <a:pt x="1059" y="349"/>
                    <a:pt x="1059" y="349"/>
                    <a:pt x="1060" y="352"/>
                  </a:cubicBezTo>
                  <a:moveTo>
                    <a:pt x="223" y="330"/>
                  </a:moveTo>
                  <a:cubicBezTo>
                    <a:pt x="236" y="331"/>
                    <a:pt x="236" y="333"/>
                    <a:pt x="233" y="343"/>
                  </a:cubicBezTo>
                  <a:cubicBezTo>
                    <a:pt x="222" y="375"/>
                    <a:pt x="221" y="368"/>
                    <a:pt x="244" y="389"/>
                  </a:cubicBezTo>
                  <a:cubicBezTo>
                    <a:pt x="252" y="397"/>
                    <a:pt x="256" y="406"/>
                    <a:pt x="253" y="416"/>
                  </a:cubicBezTo>
                  <a:cubicBezTo>
                    <a:pt x="248" y="435"/>
                    <a:pt x="255" y="448"/>
                    <a:pt x="268" y="459"/>
                  </a:cubicBezTo>
                  <a:cubicBezTo>
                    <a:pt x="269" y="460"/>
                    <a:pt x="270" y="461"/>
                    <a:pt x="271" y="462"/>
                  </a:cubicBezTo>
                  <a:cubicBezTo>
                    <a:pt x="271" y="462"/>
                    <a:pt x="271" y="463"/>
                    <a:pt x="272" y="464"/>
                  </a:cubicBezTo>
                  <a:cubicBezTo>
                    <a:pt x="265" y="472"/>
                    <a:pt x="265" y="472"/>
                    <a:pt x="265" y="472"/>
                  </a:cubicBezTo>
                  <a:cubicBezTo>
                    <a:pt x="264" y="472"/>
                    <a:pt x="263" y="472"/>
                    <a:pt x="263" y="472"/>
                  </a:cubicBezTo>
                  <a:cubicBezTo>
                    <a:pt x="253" y="460"/>
                    <a:pt x="241" y="453"/>
                    <a:pt x="228" y="446"/>
                  </a:cubicBezTo>
                  <a:cubicBezTo>
                    <a:pt x="216" y="440"/>
                    <a:pt x="210" y="429"/>
                    <a:pt x="210" y="415"/>
                  </a:cubicBezTo>
                  <a:cubicBezTo>
                    <a:pt x="210" y="403"/>
                    <a:pt x="206" y="394"/>
                    <a:pt x="194" y="389"/>
                  </a:cubicBezTo>
                  <a:cubicBezTo>
                    <a:pt x="181" y="383"/>
                    <a:pt x="176" y="371"/>
                    <a:pt x="179" y="358"/>
                  </a:cubicBezTo>
                  <a:cubicBezTo>
                    <a:pt x="182" y="341"/>
                    <a:pt x="176" y="329"/>
                    <a:pt x="165" y="317"/>
                  </a:cubicBezTo>
                  <a:cubicBezTo>
                    <a:pt x="164" y="316"/>
                    <a:pt x="162" y="314"/>
                    <a:pt x="161" y="312"/>
                  </a:cubicBezTo>
                  <a:cubicBezTo>
                    <a:pt x="154" y="303"/>
                    <a:pt x="154" y="303"/>
                    <a:pt x="165" y="296"/>
                  </a:cubicBezTo>
                  <a:cubicBezTo>
                    <a:pt x="179" y="314"/>
                    <a:pt x="197" y="329"/>
                    <a:pt x="191" y="356"/>
                  </a:cubicBezTo>
                  <a:cubicBezTo>
                    <a:pt x="189" y="367"/>
                    <a:pt x="193" y="374"/>
                    <a:pt x="203" y="379"/>
                  </a:cubicBezTo>
                  <a:cubicBezTo>
                    <a:pt x="217" y="385"/>
                    <a:pt x="223" y="397"/>
                    <a:pt x="223" y="412"/>
                  </a:cubicBezTo>
                  <a:cubicBezTo>
                    <a:pt x="223" y="423"/>
                    <a:pt x="227" y="431"/>
                    <a:pt x="237" y="436"/>
                  </a:cubicBezTo>
                  <a:cubicBezTo>
                    <a:pt x="244" y="419"/>
                    <a:pt x="241" y="404"/>
                    <a:pt x="228" y="392"/>
                  </a:cubicBezTo>
                  <a:cubicBezTo>
                    <a:pt x="211" y="378"/>
                    <a:pt x="209" y="370"/>
                    <a:pt x="216" y="350"/>
                  </a:cubicBezTo>
                  <a:cubicBezTo>
                    <a:pt x="223" y="330"/>
                    <a:pt x="223" y="330"/>
                    <a:pt x="223" y="330"/>
                  </a:cubicBezTo>
                  <a:moveTo>
                    <a:pt x="1172" y="45"/>
                  </a:moveTo>
                  <a:cubicBezTo>
                    <a:pt x="1162" y="114"/>
                    <a:pt x="1162" y="114"/>
                    <a:pt x="1162" y="114"/>
                  </a:cubicBezTo>
                  <a:cubicBezTo>
                    <a:pt x="1159" y="135"/>
                    <a:pt x="1156" y="155"/>
                    <a:pt x="1154" y="177"/>
                  </a:cubicBezTo>
                  <a:cubicBezTo>
                    <a:pt x="1154" y="185"/>
                    <a:pt x="1157" y="194"/>
                    <a:pt x="1160" y="202"/>
                  </a:cubicBezTo>
                  <a:cubicBezTo>
                    <a:pt x="1167" y="219"/>
                    <a:pt x="1170" y="236"/>
                    <a:pt x="1163" y="254"/>
                  </a:cubicBezTo>
                  <a:cubicBezTo>
                    <a:pt x="1160" y="262"/>
                    <a:pt x="1155" y="269"/>
                    <a:pt x="1145" y="268"/>
                  </a:cubicBezTo>
                  <a:cubicBezTo>
                    <a:pt x="1136" y="267"/>
                    <a:pt x="1133" y="259"/>
                    <a:pt x="1131" y="251"/>
                  </a:cubicBezTo>
                  <a:cubicBezTo>
                    <a:pt x="1127" y="233"/>
                    <a:pt x="1129" y="215"/>
                    <a:pt x="1139" y="198"/>
                  </a:cubicBezTo>
                  <a:cubicBezTo>
                    <a:pt x="1150" y="182"/>
                    <a:pt x="1143" y="166"/>
                    <a:pt x="1124" y="163"/>
                  </a:cubicBezTo>
                  <a:cubicBezTo>
                    <a:pt x="833" y="115"/>
                    <a:pt x="833" y="115"/>
                    <a:pt x="833" y="115"/>
                  </a:cubicBezTo>
                  <a:cubicBezTo>
                    <a:pt x="811" y="112"/>
                    <a:pt x="790" y="109"/>
                    <a:pt x="770" y="98"/>
                  </a:cubicBezTo>
                  <a:cubicBezTo>
                    <a:pt x="728" y="75"/>
                    <a:pt x="736" y="30"/>
                    <a:pt x="759" y="13"/>
                  </a:cubicBezTo>
                  <a:cubicBezTo>
                    <a:pt x="771" y="5"/>
                    <a:pt x="784" y="0"/>
                    <a:pt x="798" y="0"/>
                  </a:cubicBezTo>
                  <a:cubicBezTo>
                    <a:pt x="818" y="1"/>
                    <a:pt x="839" y="3"/>
                    <a:pt x="859" y="7"/>
                  </a:cubicBezTo>
                  <a:cubicBezTo>
                    <a:pt x="894" y="12"/>
                    <a:pt x="929" y="19"/>
                    <a:pt x="965" y="26"/>
                  </a:cubicBezTo>
                  <a:cubicBezTo>
                    <a:pt x="1138" y="57"/>
                    <a:pt x="1138" y="57"/>
                    <a:pt x="1138" y="57"/>
                  </a:cubicBezTo>
                  <a:cubicBezTo>
                    <a:pt x="1152" y="60"/>
                    <a:pt x="1161" y="53"/>
                    <a:pt x="1172" y="45"/>
                  </a:cubicBezTo>
                  <a:moveTo>
                    <a:pt x="1155" y="73"/>
                  </a:moveTo>
                  <a:cubicBezTo>
                    <a:pt x="1150" y="72"/>
                    <a:pt x="1150" y="72"/>
                    <a:pt x="1150" y="72"/>
                  </a:cubicBezTo>
                  <a:cubicBezTo>
                    <a:pt x="1064" y="57"/>
                    <a:pt x="1064" y="57"/>
                    <a:pt x="1064" y="57"/>
                  </a:cubicBezTo>
                  <a:cubicBezTo>
                    <a:pt x="958" y="38"/>
                    <a:pt x="958" y="38"/>
                    <a:pt x="958" y="38"/>
                  </a:cubicBezTo>
                  <a:cubicBezTo>
                    <a:pt x="831" y="15"/>
                    <a:pt x="831" y="15"/>
                    <a:pt x="831" y="15"/>
                  </a:cubicBezTo>
                  <a:cubicBezTo>
                    <a:pt x="810" y="12"/>
                    <a:pt x="790" y="11"/>
                    <a:pt x="771" y="22"/>
                  </a:cubicBezTo>
                  <a:cubicBezTo>
                    <a:pt x="747" y="36"/>
                    <a:pt x="746" y="67"/>
                    <a:pt x="768" y="82"/>
                  </a:cubicBezTo>
                  <a:cubicBezTo>
                    <a:pt x="779" y="89"/>
                    <a:pt x="792" y="94"/>
                    <a:pt x="805" y="96"/>
                  </a:cubicBezTo>
                  <a:cubicBezTo>
                    <a:pt x="837" y="101"/>
                    <a:pt x="870" y="104"/>
                    <a:pt x="903" y="107"/>
                  </a:cubicBezTo>
                  <a:cubicBezTo>
                    <a:pt x="1047" y="119"/>
                    <a:pt x="1047" y="119"/>
                    <a:pt x="1047" y="119"/>
                  </a:cubicBezTo>
                  <a:cubicBezTo>
                    <a:pt x="1139" y="128"/>
                    <a:pt x="1139" y="128"/>
                    <a:pt x="1139" y="128"/>
                  </a:cubicBezTo>
                  <a:cubicBezTo>
                    <a:pt x="1142" y="128"/>
                    <a:pt x="1147" y="126"/>
                    <a:pt x="1147" y="124"/>
                  </a:cubicBezTo>
                  <a:cubicBezTo>
                    <a:pt x="1150" y="107"/>
                    <a:pt x="1153" y="91"/>
                    <a:pt x="1155" y="73"/>
                  </a:cubicBezTo>
                  <a:moveTo>
                    <a:pt x="295" y="44"/>
                  </a:moveTo>
                  <a:cubicBezTo>
                    <a:pt x="305" y="53"/>
                    <a:pt x="305" y="53"/>
                    <a:pt x="305" y="53"/>
                  </a:cubicBezTo>
                  <a:cubicBezTo>
                    <a:pt x="315" y="61"/>
                    <a:pt x="326" y="63"/>
                    <a:pt x="338" y="61"/>
                  </a:cubicBezTo>
                  <a:cubicBezTo>
                    <a:pt x="490" y="33"/>
                    <a:pt x="490" y="33"/>
                    <a:pt x="490" y="33"/>
                  </a:cubicBezTo>
                  <a:cubicBezTo>
                    <a:pt x="623" y="10"/>
                    <a:pt x="623" y="10"/>
                    <a:pt x="623" y="10"/>
                  </a:cubicBezTo>
                  <a:cubicBezTo>
                    <a:pt x="640" y="7"/>
                    <a:pt x="657" y="7"/>
                    <a:pt x="674" y="14"/>
                  </a:cubicBezTo>
                  <a:cubicBezTo>
                    <a:pt x="694" y="22"/>
                    <a:pt x="704" y="38"/>
                    <a:pt x="704" y="59"/>
                  </a:cubicBezTo>
                  <a:cubicBezTo>
                    <a:pt x="705" y="82"/>
                    <a:pt x="693" y="98"/>
                    <a:pt x="673" y="105"/>
                  </a:cubicBezTo>
                  <a:cubicBezTo>
                    <a:pt x="654" y="113"/>
                    <a:pt x="633" y="116"/>
                    <a:pt x="612" y="120"/>
                  </a:cubicBezTo>
                  <a:cubicBezTo>
                    <a:pt x="576" y="127"/>
                    <a:pt x="540" y="133"/>
                    <a:pt x="503" y="140"/>
                  </a:cubicBezTo>
                  <a:cubicBezTo>
                    <a:pt x="381" y="161"/>
                    <a:pt x="381" y="161"/>
                    <a:pt x="381" y="161"/>
                  </a:cubicBezTo>
                  <a:cubicBezTo>
                    <a:pt x="368" y="164"/>
                    <a:pt x="354" y="166"/>
                    <a:pt x="341" y="170"/>
                  </a:cubicBezTo>
                  <a:cubicBezTo>
                    <a:pt x="336" y="171"/>
                    <a:pt x="331" y="175"/>
                    <a:pt x="327" y="178"/>
                  </a:cubicBezTo>
                  <a:cubicBezTo>
                    <a:pt x="321" y="183"/>
                    <a:pt x="319" y="190"/>
                    <a:pt x="322" y="198"/>
                  </a:cubicBezTo>
                  <a:cubicBezTo>
                    <a:pt x="327" y="208"/>
                    <a:pt x="332" y="219"/>
                    <a:pt x="335" y="231"/>
                  </a:cubicBezTo>
                  <a:cubicBezTo>
                    <a:pt x="340" y="248"/>
                    <a:pt x="337" y="266"/>
                    <a:pt x="328" y="281"/>
                  </a:cubicBezTo>
                  <a:cubicBezTo>
                    <a:pt x="325" y="286"/>
                    <a:pt x="318" y="292"/>
                    <a:pt x="313" y="292"/>
                  </a:cubicBezTo>
                  <a:cubicBezTo>
                    <a:pt x="308" y="292"/>
                    <a:pt x="301" y="285"/>
                    <a:pt x="299" y="280"/>
                  </a:cubicBezTo>
                  <a:cubicBezTo>
                    <a:pt x="289" y="262"/>
                    <a:pt x="291" y="243"/>
                    <a:pt x="298" y="225"/>
                  </a:cubicBezTo>
                  <a:cubicBezTo>
                    <a:pt x="300" y="220"/>
                    <a:pt x="301" y="215"/>
                    <a:pt x="304" y="210"/>
                  </a:cubicBezTo>
                  <a:cubicBezTo>
                    <a:pt x="318" y="186"/>
                    <a:pt x="315" y="160"/>
                    <a:pt x="310" y="134"/>
                  </a:cubicBezTo>
                  <a:cubicBezTo>
                    <a:pt x="304" y="105"/>
                    <a:pt x="300" y="76"/>
                    <a:pt x="295" y="44"/>
                  </a:cubicBezTo>
                  <a:moveTo>
                    <a:pt x="323" y="133"/>
                  </a:moveTo>
                  <a:cubicBezTo>
                    <a:pt x="344" y="132"/>
                    <a:pt x="344" y="132"/>
                    <a:pt x="344" y="132"/>
                  </a:cubicBezTo>
                  <a:cubicBezTo>
                    <a:pt x="547" y="113"/>
                    <a:pt x="547" y="113"/>
                    <a:pt x="547" y="113"/>
                  </a:cubicBezTo>
                  <a:cubicBezTo>
                    <a:pt x="581" y="110"/>
                    <a:pt x="616" y="106"/>
                    <a:pt x="650" y="100"/>
                  </a:cubicBezTo>
                  <a:cubicBezTo>
                    <a:pt x="661" y="98"/>
                    <a:pt x="673" y="90"/>
                    <a:pt x="682" y="82"/>
                  </a:cubicBezTo>
                  <a:cubicBezTo>
                    <a:pt x="699" y="66"/>
                    <a:pt x="693" y="35"/>
                    <a:pt x="670" y="28"/>
                  </a:cubicBezTo>
                  <a:cubicBezTo>
                    <a:pt x="658" y="23"/>
                    <a:pt x="643" y="23"/>
                    <a:pt x="629" y="25"/>
                  </a:cubicBezTo>
                  <a:cubicBezTo>
                    <a:pt x="605" y="27"/>
                    <a:pt x="581" y="32"/>
                    <a:pt x="557" y="36"/>
                  </a:cubicBezTo>
                  <a:cubicBezTo>
                    <a:pt x="349" y="72"/>
                    <a:pt x="349" y="72"/>
                    <a:pt x="349" y="72"/>
                  </a:cubicBezTo>
                  <a:cubicBezTo>
                    <a:pt x="314" y="78"/>
                    <a:pt x="314" y="78"/>
                    <a:pt x="314" y="78"/>
                  </a:cubicBezTo>
                  <a:cubicBezTo>
                    <a:pt x="323" y="133"/>
                    <a:pt x="323" y="133"/>
                    <a:pt x="323" y="133"/>
                  </a:cubicBezTo>
                  <a:moveTo>
                    <a:pt x="1327" y="584"/>
                  </a:moveTo>
                  <a:cubicBezTo>
                    <a:pt x="1309" y="587"/>
                    <a:pt x="1292" y="588"/>
                    <a:pt x="1276" y="592"/>
                  </a:cubicBezTo>
                  <a:cubicBezTo>
                    <a:pt x="1263" y="595"/>
                    <a:pt x="1252" y="602"/>
                    <a:pt x="1239" y="606"/>
                  </a:cubicBezTo>
                  <a:cubicBezTo>
                    <a:pt x="1210" y="617"/>
                    <a:pt x="1180" y="620"/>
                    <a:pt x="1149" y="620"/>
                  </a:cubicBezTo>
                  <a:cubicBezTo>
                    <a:pt x="1096" y="620"/>
                    <a:pt x="1043" y="617"/>
                    <a:pt x="990" y="615"/>
                  </a:cubicBezTo>
                  <a:cubicBezTo>
                    <a:pt x="982" y="615"/>
                    <a:pt x="974" y="613"/>
                    <a:pt x="966" y="610"/>
                  </a:cubicBezTo>
                  <a:cubicBezTo>
                    <a:pt x="952" y="605"/>
                    <a:pt x="947" y="596"/>
                    <a:pt x="951" y="581"/>
                  </a:cubicBezTo>
                  <a:cubicBezTo>
                    <a:pt x="952" y="579"/>
                    <a:pt x="952" y="578"/>
                    <a:pt x="952" y="578"/>
                  </a:cubicBezTo>
                  <a:cubicBezTo>
                    <a:pt x="939" y="574"/>
                    <a:pt x="926" y="573"/>
                    <a:pt x="915" y="567"/>
                  </a:cubicBezTo>
                  <a:cubicBezTo>
                    <a:pt x="903" y="561"/>
                    <a:pt x="899" y="549"/>
                    <a:pt x="904" y="535"/>
                  </a:cubicBezTo>
                  <a:cubicBezTo>
                    <a:pt x="897" y="535"/>
                    <a:pt x="892" y="535"/>
                    <a:pt x="887" y="534"/>
                  </a:cubicBezTo>
                  <a:cubicBezTo>
                    <a:pt x="867" y="531"/>
                    <a:pt x="856" y="519"/>
                    <a:pt x="856" y="502"/>
                  </a:cubicBezTo>
                  <a:cubicBezTo>
                    <a:pt x="856" y="487"/>
                    <a:pt x="870" y="475"/>
                    <a:pt x="888" y="473"/>
                  </a:cubicBezTo>
                  <a:cubicBezTo>
                    <a:pt x="895" y="473"/>
                    <a:pt x="901" y="473"/>
                    <a:pt x="908" y="473"/>
                  </a:cubicBezTo>
                  <a:cubicBezTo>
                    <a:pt x="908" y="471"/>
                    <a:pt x="909" y="470"/>
                    <a:pt x="909" y="468"/>
                  </a:cubicBezTo>
                  <a:cubicBezTo>
                    <a:pt x="906" y="444"/>
                    <a:pt x="917" y="432"/>
                    <a:pt x="941" y="431"/>
                  </a:cubicBezTo>
                  <a:cubicBezTo>
                    <a:pt x="992" y="431"/>
                    <a:pt x="992" y="431"/>
                    <a:pt x="992" y="431"/>
                  </a:cubicBezTo>
                  <a:cubicBezTo>
                    <a:pt x="989" y="425"/>
                    <a:pt x="987" y="420"/>
                    <a:pt x="986" y="414"/>
                  </a:cubicBezTo>
                  <a:cubicBezTo>
                    <a:pt x="985" y="408"/>
                    <a:pt x="986" y="403"/>
                    <a:pt x="986" y="396"/>
                  </a:cubicBezTo>
                  <a:cubicBezTo>
                    <a:pt x="988" y="396"/>
                    <a:pt x="990" y="395"/>
                    <a:pt x="992" y="395"/>
                  </a:cubicBezTo>
                  <a:cubicBezTo>
                    <a:pt x="1013" y="396"/>
                    <a:pt x="1034" y="393"/>
                    <a:pt x="1053" y="384"/>
                  </a:cubicBezTo>
                  <a:cubicBezTo>
                    <a:pt x="1055" y="383"/>
                    <a:pt x="1060" y="384"/>
                    <a:pt x="1062" y="386"/>
                  </a:cubicBezTo>
                  <a:cubicBezTo>
                    <a:pt x="1087" y="413"/>
                    <a:pt x="1138" y="414"/>
                    <a:pt x="1169" y="396"/>
                  </a:cubicBezTo>
                  <a:cubicBezTo>
                    <a:pt x="1176" y="392"/>
                    <a:pt x="1181" y="391"/>
                    <a:pt x="1187" y="395"/>
                  </a:cubicBezTo>
                  <a:cubicBezTo>
                    <a:pt x="1200" y="403"/>
                    <a:pt x="1213" y="409"/>
                    <a:pt x="1226" y="417"/>
                  </a:cubicBezTo>
                  <a:cubicBezTo>
                    <a:pt x="1246" y="430"/>
                    <a:pt x="1268" y="435"/>
                    <a:pt x="1292" y="435"/>
                  </a:cubicBezTo>
                  <a:cubicBezTo>
                    <a:pt x="1327" y="435"/>
                    <a:pt x="1327" y="435"/>
                    <a:pt x="1327" y="435"/>
                  </a:cubicBezTo>
                  <a:cubicBezTo>
                    <a:pt x="1329" y="448"/>
                    <a:pt x="1329" y="449"/>
                    <a:pt x="1317" y="449"/>
                  </a:cubicBezTo>
                  <a:cubicBezTo>
                    <a:pt x="1298" y="448"/>
                    <a:pt x="1280" y="447"/>
                    <a:pt x="1261" y="445"/>
                  </a:cubicBezTo>
                  <a:cubicBezTo>
                    <a:pt x="1241" y="443"/>
                    <a:pt x="1225" y="432"/>
                    <a:pt x="1208" y="422"/>
                  </a:cubicBezTo>
                  <a:cubicBezTo>
                    <a:pt x="1203" y="419"/>
                    <a:pt x="1203" y="419"/>
                    <a:pt x="1203" y="419"/>
                  </a:cubicBezTo>
                  <a:cubicBezTo>
                    <a:pt x="1190" y="411"/>
                    <a:pt x="1178" y="406"/>
                    <a:pt x="1160" y="414"/>
                  </a:cubicBezTo>
                  <a:cubicBezTo>
                    <a:pt x="1126" y="428"/>
                    <a:pt x="1090" y="425"/>
                    <a:pt x="1059" y="401"/>
                  </a:cubicBezTo>
                  <a:cubicBezTo>
                    <a:pt x="1057" y="400"/>
                    <a:pt x="1054" y="399"/>
                    <a:pt x="1052" y="399"/>
                  </a:cubicBezTo>
                  <a:cubicBezTo>
                    <a:pt x="999" y="412"/>
                    <a:pt x="999" y="412"/>
                    <a:pt x="999" y="412"/>
                  </a:cubicBezTo>
                  <a:cubicBezTo>
                    <a:pt x="999" y="421"/>
                    <a:pt x="1007" y="425"/>
                    <a:pt x="1016" y="426"/>
                  </a:cubicBezTo>
                  <a:cubicBezTo>
                    <a:pt x="1026" y="429"/>
                    <a:pt x="1037" y="431"/>
                    <a:pt x="1047" y="431"/>
                  </a:cubicBezTo>
                  <a:cubicBezTo>
                    <a:pt x="1083" y="431"/>
                    <a:pt x="1119" y="434"/>
                    <a:pt x="1155" y="425"/>
                  </a:cubicBezTo>
                  <a:cubicBezTo>
                    <a:pt x="1156" y="425"/>
                    <a:pt x="1157" y="425"/>
                    <a:pt x="1158" y="425"/>
                  </a:cubicBezTo>
                  <a:cubicBezTo>
                    <a:pt x="1161" y="438"/>
                    <a:pt x="1161" y="438"/>
                    <a:pt x="1161" y="438"/>
                  </a:cubicBezTo>
                  <a:cubicBezTo>
                    <a:pt x="1114" y="446"/>
                    <a:pt x="1114" y="446"/>
                    <a:pt x="1114" y="446"/>
                  </a:cubicBezTo>
                  <a:cubicBezTo>
                    <a:pt x="1112" y="472"/>
                    <a:pt x="1130" y="495"/>
                    <a:pt x="1158" y="502"/>
                  </a:cubicBezTo>
                  <a:cubicBezTo>
                    <a:pt x="1165" y="504"/>
                    <a:pt x="1171" y="506"/>
                    <a:pt x="1178" y="506"/>
                  </a:cubicBezTo>
                  <a:cubicBezTo>
                    <a:pt x="1188" y="506"/>
                    <a:pt x="1189" y="511"/>
                    <a:pt x="1187" y="518"/>
                  </a:cubicBezTo>
                  <a:cubicBezTo>
                    <a:pt x="1148" y="526"/>
                    <a:pt x="1103" y="493"/>
                    <a:pt x="1100" y="454"/>
                  </a:cubicBezTo>
                  <a:cubicBezTo>
                    <a:pt x="1100" y="447"/>
                    <a:pt x="1098" y="444"/>
                    <a:pt x="1090" y="444"/>
                  </a:cubicBezTo>
                  <a:cubicBezTo>
                    <a:pt x="941" y="445"/>
                    <a:pt x="941" y="445"/>
                    <a:pt x="941" y="445"/>
                  </a:cubicBezTo>
                  <a:cubicBezTo>
                    <a:pt x="929" y="445"/>
                    <a:pt x="922" y="449"/>
                    <a:pt x="922" y="459"/>
                  </a:cubicBezTo>
                  <a:cubicBezTo>
                    <a:pt x="921" y="468"/>
                    <a:pt x="924" y="471"/>
                    <a:pt x="933" y="473"/>
                  </a:cubicBezTo>
                  <a:cubicBezTo>
                    <a:pt x="936" y="473"/>
                    <a:pt x="940" y="473"/>
                    <a:pt x="943" y="473"/>
                  </a:cubicBezTo>
                  <a:cubicBezTo>
                    <a:pt x="1044" y="473"/>
                    <a:pt x="1044" y="473"/>
                    <a:pt x="1044" y="473"/>
                  </a:cubicBezTo>
                  <a:cubicBezTo>
                    <a:pt x="1047" y="485"/>
                    <a:pt x="1046" y="486"/>
                    <a:pt x="1035" y="486"/>
                  </a:cubicBezTo>
                  <a:cubicBezTo>
                    <a:pt x="990" y="486"/>
                    <a:pt x="946" y="486"/>
                    <a:pt x="901" y="486"/>
                  </a:cubicBezTo>
                  <a:cubicBezTo>
                    <a:pt x="894" y="486"/>
                    <a:pt x="886" y="487"/>
                    <a:pt x="879" y="490"/>
                  </a:cubicBezTo>
                  <a:cubicBezTo>
                    <a:pt x="873" y="492"/>
                    <a:pt x="869" y="497"/>
                    <a:pt x="869" y="504"/>
                  </a:cubicBezTo>
                  <a:cubicBezTo>
                    <a:pt x="870" y="512"/>
                    <a:pt x="874" y="517"/>
                    <a:pt x="881" y="519"/>
                  </a:cubicBezTo>
                  <a:cubicBezTo>
                    <a:pt x="887" y="520"/>
                    <a:pt x="893" y="521"/>
                    <a:pt x="899" y="521"/>
                  </a:cubicBezTo>
                  <a:cubicBezTo>
                    <a:pt x="1034" y="521"/>
                    <a:pt x="1034" y="521"/>
                    <a:pt x="1034" y="521"/>
                  </a:cubicBezTo>
                  <a:cubicBezTo>
                    <a:pt x="1046" y="521"/>
                    <a:pt x="1046" y="521"/>
                    <a:pt x="1045" y="534"/>
                  </a:cubicBezTo>
                  <a:cubicBezTo>
                    <a:pt x="1042" y="534"/>
                    <a:pt x="1038" y="534"/>
                    <a:pt x="1035" y="534"/>
                  </a:cubicBezTo>
                  <a:cubicBezTo>
                    <a:pt x="1005" y="534"/>
                    <a:pt x="975" y="534"/>
                    <a:pt x="944" y="534"/>
                  </a:cubicBezTo>
                  <a:cubicBezTo>
                    <a:pt x="937" y="535"/>
                    <a:pt x="930" y="535"/>
                    <a:pt x="924" y="537"/>
                  </a:cubicBezTo>
                  <a:cubicBezTo>
                    <a:pt x="915" y="539"/>
                    <a:pt x="912" y="548"/>
                    <a:pt x="920" y="553"/>
                  </a:cubicBezTo>
                  <a:cubicBezTo>
                    <a:pt x="927" y="558"/>
                    <a:pt x="936" y="561"/>
                    <a:pt x="945" y="562"/>
                  </a:cubicBezTo>
                  <a:cubicBezTo>
                    <a:pt x="956" y="563"/>
                    <a:pt x="968" y="562"/>
                    <a:pt x="979" y="562"/>
                  </a:cubicBezTo>
                  <a:cubicBezTo>
                    <a:pt x="1057" y="562"/>
                    <a:pt x="1057" y="562"/>
                    <a:pt x="1057" y="562"/>
                  </a:cubicBezTo>
                  <a:cubicBezTo>
                    <a:pt x="1062" y="562"/>
                    <a:pt x="1068" y="560"/>
                    <a:pt x="1068" y="569"/>
                  </a:cubicBezTo>
                  <a:cubicBezTo>
                    <a:pt x="1068" y="577"/>
                    <a:pt x="1062" y="575"/>
                    <a:pt x="1057" y="575"/>
                  </a:cubicBezTo>
                  <a:cubicBezTo>
                    <a:pt x="1034" y="575"/>
                    <a:pt x="1011" y="575"/>
                    <a:pt x="988" y="575"/>
                  </a:cubicBezTo>
                  <a:cubicBezTo>
                    <a:pt x="982" y="575"/>
                    <a:pt x="975" y="577"/>
                    <a:pt x="969" y="580"/>
                  </a:cubicBezTo>
                  <a:cubicBezTo>
                    <a:pt x="966" y="581"/>
                    <a:pt x="963" y="586"/>
                    <a:pt x="963" y="589"/>
                  </a:cubicBezTo>
                  <a:cubicBezTo>
                    <a:pt x="964" y="592"/>
                    <a:pt x="968" y="596"/>
                    <a:pt x="970" y="597"/>
                  </a:cubicBezTo>
                  <a:cubicBezTo>
                    <a:pt x="981" y="600"/>
                    <a:pt x="993" y="603"/>
                    <a:pt x="1004" y="603"/>
                  </a:cubicBezTo>
                  <a:cubicBezTo>
                    <a:pt x="1165" y="606"/>
                    <a:pt x="1165" y="606"/>
                    <a:pt x="1165" y="606"/>
                  </a:cubicBezTo>
                  <a:cubicBezTo>
                    <a:pt x="1197" y="606"/>
                    <a:pt x="1227" y="599"/>
                    <a:pt x="1255" y="585"/>
                  </a:cubicBezTo>
                  <a:cubicBezTo>
                    <a:pt x="1275" y="576"/>
                    <a:pt x="1296" y="573"/>
                    <a:pt x="1317" y="572"/>
                  </a:cubicBezTo>
                  <a:cubicBezTo>
                    <a:pt x="1329" y="572"/>
                    <a:pt x="1329" y="572"/>
                    <a:pt x="1327" y="584"/>
                  </a:cubicBezTo>
                  <a:moveTo>
                    <a:pt x="604" y="572"/>
                  </a:moveTo>
                  <a:cubicBezTo>
                    <a:pt x="13" y="572"/>
                    <a:pt x="13" y="572"/>
                    <a:pt x="13" y="572"/>
                  </a:cubicBezTo>
                  <a:cubicBezTo>
                    <a:pt x="0" y="572"/>
                    <a:pt x="0" y="572"/>
                    <a:pt x="0" y="558"/>
                  </a:cubicBezTo>
                  <a:cubicBezTo>
                    <a:pt x="0" y="492"/>
                    <a:pt x="0" y="492"/>
                    <a:pt x="0" y="492"/>
                  </a:cubicBezTo>
                  <a:cubicBezTo>
                    <a:pt x="0" y="483"/>
                    <a:pt x="2" y="480"/>
                    <a:pt x="11" y="480"/>
                  </a:cubicBezTo>
                  <a:cubicBezTo>
                    <a:pt x="227" y="480"/>
                    <a:pt x="227" y="480"/>
                    <a:pt x="227" y="480"/>
                  </a:cubicBezTo>
                  <a:cubicBezTo>
                    <a:pt x="230" y="480"/>
                    <a:pt x="235" y="481"/>
                    <a:pt x="237" y="484"/>
                  </a:cubicBezTo>
                  <a:cubicBezTo>
                    <a:pt x="246" y="497"/>
                    <a:pt x="259" y="503"/>
                    <a:pt x="273" y="506"/>
                  </a:cubicBezTo>
                  <a:cubicBezTo>
                    <a:pt x="310" y="514"/>
                    <a:pt x="345" y="514"/>
                    <a:pt x="377" y="491"/>
                  </a:cubicBezTo>
                  <a:cubicBezTo>
                    <a:pt x="388" y="482"/>
                    <a:pt x="399" y="480"/>
                    <a:pt x="412" y="480"/>
                  </a:cubicBezTo>
                  <a:cubicBezTo>
                    <a:pt x="591" y="480"/>
                    <a:pt x="591" y="480"/>
                    <a:pt x="591" y="480"/>
                  </a:cubicBezTo>
                  <a:cubicBezTo>
                    <a:pt x="604" y="480"/>
                    <a:pt x="604" y="480"/>
                    <a:pt x="604" y="493"/>
                  </a:cubicBezTo>
                  <a:cubicBezTo>
                    <a:pt x="604" y="572"/>
                    <a:pt x="604" y="572"/>
                    <a:pt x="604" y="5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3" name="Freeform 140">
              <a:extLst>
                <a:ext uri="{FF2B5EF4-FFF2-40B4-BE49-F238E27FC236}">
                  <a16:creationId xmlns="" xmlns:a16="http://schemas.microsoft.com/office/drawing/2014/main" id="{79CBB4D6-5367-47FB-91D2-EB0A8748565B}"/>
                </a:ext>
              </a:extLst>
            </p:cNvPr>
            <p:cNvSpPr>
              <a:spLocks noEditPoints="1"/>
            </p:cNvSpPr>
            <p:nvPr/>
          </p:nvSpPr>
          <p:spPr bwMode="auto">
            <a:xfrm>
              <a:off x="6176504" y="4754480"/>
              <a:ext cx="309563" cy="46038"/>
            </a:xfrm>
            <a:custGeom>
              <a:avLst/>
              <a:gdLst>
                <a:gd name="T0" fmla="*/ 844 w 844"/>
                <a:gd name="T1" fmla="*/ 63 h 126"/>
                <a:gd name="T2" fmla="*/ 836 w 844"/>
                <a:gd name="T3" fmla="*/ 114 h 126"/>
                <a:gd name="T4" fmla="*/ 828 w 844"/>
                <a:gd name="T5" fmla="*/ 118 h 126"/>
                <a:gd name="T6" fmla="*/ 735 w 844"/>
                <a:gd name="T7" fmla="*/ 110 h 126"/>
                <a:gd name="T8" fmla="*/ 591 w 844"/>
                <a:gd name="T9" fmla="*/ 97 h 126"/>
                <a:gd name="T10" fmla="*/ 493 w 844"/>
                <a:gd name="T11" fmla="*/ 86 h 126"/>
                <a:gd name="T12" fmla="*/ 456 w 844"/>
                <a:gd name="T13" fmla="*/ 72 h 126"/>
                <a:gd name="T14" fmla="*/ 459 w 844"/>
                <a:gd name="T15" fmla="*/ 11 h 126"/>
                <a:gd name="T16" fmla="*/ 519 w 844"/>
                <a:gd name="T17" fmla="*/ 4 h 126"/>
                <a:gd name="T18" fmla="*/ 838 w 844"/>
                <a:gd name="T19" fmla="*/ 62 h 126"/>
                <a:gd name="T20" fmla="*/ 844 w 844"/>
                <a:gd name="T21" fmla="*/ 63 h 126"/>
                <a:gd name="T22" fmla="*/ 9 w 844"/>
                <a:gd name="T23" fmla="*/ 126 h 126"/>
                <a:gd name="T24" fmla="*/ 0 w 844"/>
                <a:gd name="T25" fmla="*/ 71 h 126"/>
                <a:gd name="T26" fmla="*/ 35 w 844"/>
                <a:gd name="T27" fmla="*/ 65 h 126"/>
                <a:gd name="T28" fmla="*/ 245 w 844"/>
                <a:gd name="T29" fmla="*/ 30 h 126"/>
                <a:gd name="T30" fmla="*/ 317 w 844"/>
                <a:gd name="T31" fmla="*/ 19 h 126"/>
                <a:gd name="T32" fmla="*/ 359 w 844"/>
                <a:gd name="T33" fmla="*/ 22 h 126"/>
                <a:gd name="T34" fmla="*/ 370 w 844"/>
                <a:gd name="T35" fmla="*/ 76 h 126"/>
                <a:gd name="T36" fmla="*/ 338 w 844"/>
                <a:gd name="T37" fmla="*/ 93 h 126"/>
                <a:gd name="T38" fmla="*/ 234 w 844"/>
                <a:gd name="T39" fmla="*/ 106 h 126"/>
                <a:gd name="T40" fmla="*/ 31 w 844"/>
                <a:gd name="T41" fmla="*/ 124 h 126"/>
                <a:gd name="T42" fmla="*/ 9 w 844"/>
                <a:gd name="T43"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4" h="126">
                  <a:moveTo>
                    <a:pt x="844" y="63"/>
                  </a:moveTo>
                  <a:cubicBezTo>
                    <a:pt x="836" y="114"/>
                    <a:pt x="836" y="114"/>
                    <a:pt x="836" y="114"/>
                  </a:cubicBezTo>
                  <a:cubicBezTo>
                    <a:pt x="835" y="116"/>
                    <a:pt x="830" y="118"/>
                    <a:pt x="828" y="118"/>
                  </a:cubicBezTo>
                  <a:cubicBezTo>
                    <a:pt x="735" y="110"/>
                    <a:pt x="735" y="110"/>
                    <a:pt x="735" y="110"/>
                  </a:cubicBezTo>
                  <a:cubicBezTo>
                    <a:pt x="591" y="97"/>
                    <a:pt x="591" y="97"/>
                    <a:pt x="591" y="97"/>
                  </a:cubicBezTo>
                  <a:cubicBezTo>
                    <a:pt x="558" y="94"/>
                    <a:pt x="525" y="91"/>
                    <a:pt x="493" y="86"/>
                  </a:cubicBezTo>
                  <a:cubicBezTo>
                    <a:pt x="480" y="84"/>
                    <a:pt x="467" y="79"/>
                    <a:pt x="456" y="72"/>
                  </a:cubicBezTo>
                  <a:cubicBezTo>
                    <a:pt x="433" y="57"/>
                    <a:pt x="435" y="25"/>
                    <a:pt x="459" y="11"/>
                  </a:cubicBezTo>
                  <a:cubicBezTo>
                    <a:pt x="478" y="0"/>
                    <a:pt x="498" y="1"/>
                    <a:pt x="519" y="4"/>
                  </a:cubicBezTo>
                  <a:cubicBezTo>
                    <a:pt x="838" y="62"/>
                    <a:pt x="838" y="62"/>
                    <a:pt x="838" y="62"/>
                  </a:cubicBezTo>
                  <a:cubicBezTo>
                    <a:pt x="840" y="62"/>
                    <a:pt x="841" y="62"/>
                    <a:pt x="844" y="63"/>
                  </a:cubicBezTo>
                  <a:moveTo>
                    <a:pt x="9" y="126"/>
                  </a:moveTo>
                  <a:cubicBezTo>
                    <a:pt x="0" y="71"/>
                    <a:pt x="0" y="71"/>
                    <a:pt x="0" y="71"/>
                  </a:cubicBezTo>
                  <a:cubicBezTo>
                    <a:pt x="35" y="65"/>
                    <a:pt x="35" y="65"/>
                    <a:pt x="35" y="65"/>
                  </a:cubicBezTo>
                  <a:cubicBezTo>
                    <a:pt x="245" y="30"/>
                    <a:pt x="245" y="30"/>
                    <a:pt x="245" y="30"/>
                  </a:cubicBezTo>
                  <a:cubicBezTo>
                    <a:pt x="269" y="26"/>
                    <a:pt x="293" y="21"/>
                    <a:pt x="317" y="19"/>
                  </a:cubicBezTo>
                  <a:cubicBezTo>
                    <a:pt x="331" y="17"/>
                    <a:pt x="346" y="18"/>
                    <a:pt x="359" y="22"/>
                  </a:cubicBezTo>
                  <a:cubicBezTo>
                    <a:pt x="381" y="29"/>
                    <a:pt x="387" y="60"/>
                    <a:pt x="370" y="76"/>
                  </a:cubicBezTo>
                  <a:cubicBezTo>
                    <a:pt x="361" y="84"/>
                    <a:pt x="349" y="91"/>
                    <a:pt x="338" y="93"/>
                  </a:cubicBezTo>
                  <a:cubicBezTo>
                    <a:pt x="304" y="99"/>
                    <a:pt x="269" y="103"/>
                    <a:pt x="234" y="106"/>
                  </a:cubicBezTo>
                  <a:cubicBezTo>
                    <a:pt x="31" y="124"/>
                    <a:pt x="31" y="124"/>
                    <a:pt x="31" y="124"/>
                  </a:cubicBezTo>
                  <a:cubicBezTo>
                    <a:pt x="24" y="125"/>
                    <a:pt x="17" y="125"/>
                    <a:pt x="9" y="126"/>
                  </a:cubicBezTo>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8" name="Rectangle 145">
              <a:extLst>
                <a:ext uri="{FF2B5EF4-FFF2-40B4-BE49-F238E27FC236}">
                  <a16:creationId xmlns="" xmlns:a16="http://schemas.microsoft.com/office/drawing/2014/main" id="{E90324F3-BE6D-4390-A5B3-758008A2AEF2}"/>
                </a:ext>
              </a:extLst>
            </p:cNvPr>
            <p:cNvSpPr>
              <a:spLocks noChangeArrowheads="1"/>
            </p:cNvSpPr>
            <p:nvPr/>
          </p:nvSpPr>
          <p:spPr bwMode="auto">
            <a:xfrm>
              <a:off x="4835069" y="5013242"/>
              <a:ext cx="592043" cy="14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700">
                  <a:solidFill>
                    <a:srgbClr val="000000"/>
                  </a:solidFill>
                  <a:latin typeface="Source Sans Pro" panose="020B0503030403020204" pitchFamily="34" charset="0"/>
                </a:rPr>
                <a:t>Corrosives</a:t>
              </a:r>
              <a:endParaRPr lang="en-US" altLang="en-US" sz="700">
                <a:latin typeface="Source Sans Pro" panose="020B0503030403020204" pitchFamily="34" charset="0"/>
              </a:endParaRPr>
            </a:p>
          </p:txBody>
        </p:sp>
        <p:sp>
          <p:nvSpPr>
            <p:cNvPr id="238" name="Rectangle 144">
              <a:extLst>
                <a:ext uri="{FF2B5EF4-FFF2-40B4-BE49-F238E27FC236}">
                  <a16:creationId xmlns="" xmlns:a16="http://schemas.microsoft.com/office/drawing/2014/main" id="{9F9DF9E5-DA89-4027-A2F7-4AECCEE99D5C}"/>
                </a:ext>
              </a:extLst>
            </p:cNvPr>
            <p:cNvSpPr>
              <a:spLocks noChangeArrowheads="1"/>
            </p:cNvSpPr>
            <p:nvPr/>
          </p:nvSpPr>
          <p:spPr bwMode="auto">
            <a:xfrm>
              <a:off x="4947780" y="4611605"/>
              <a:ext cx="777991" cy="28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solidFill>
                    <a:srgbClr val="FFFFFF"/>
                  </a:solidFill>
                  <a:latin typeface="Source Sans Pro" panose="020B0503030403020204" pitchFamily="34" charset="0"/>
                </a:rPr>
                <a:t>Class 8</a:t>
              </a:r>
              <a:endParaRPr lang="en-US" altLang="en-US" b="1" dirty="0">
                <a:latin typeface="Source Sans Pro" panose="020B0503030403020204" pitchFamily="34" charset="0"/>
              </a:endParaRPr>
            </a:p>
          </p:txBody>
        </p:sp>
        <p:sp>
          <p:nvSpPr>
            <p:cNvPr id="3" name="Rectangle 2">
              <a:extLst>
                <a:ext uri="{FF2B5EF4-FFF2-40B4-BE49-F238E27FC236}">
                  <a16:creationId xmlns="" xmlns:a16="http://schemas.microsoft.com/office/drawing/2014/main" id="{7FE3F961-BEA6-41D6-805C-7360B29C6AA1}"/>
                </a:ext>
              </a:extLst>
            </p:cNvPr>
            <p:cNvSpPr/>
            <p:nvPr/>
          </p:nvSpPr>
          <p:spPr>
            <a:xfrm>
              <a:off x="6261001" y="5255969"/>
              <a:ext cx="156468" cy="1934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4" name="Rectangle 144">
              <a:extLst>
                <a:ext uri="{FF2B5EF4-FFF2-40B4-BE49-F238E27FC236}">
                  <a16:creationId xmlns="" xmlns:a16="http://schemas.microsoft.com/office/drawing/2014/main" id="{6156E51A-969D-4674-B4AC-733047E561BD}"/>
                </a:ext>
              </a:extLst>
            </p:cNvPr>
            <p:cNvSpPr>
              <a:spLocks noChangeArrowheads="1"/>
            </p:cNvSpPr>
            <p:nvPr/>
          </p:nvSpPr>
          <p:spPr bwMode="auto">
            <a:xfrm>
              <a:off x="6278321" y="5220185"/>
              <a:ext cx="136789" cy="28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solidFill>
                    <a:srgbClr val="FFFFFF"/>
                  </a:solidFill>
                  <a:latin typeface="Source Sans Pro" panose="020B0503030403020204" pitchFamily="34" charset="0"/>
                </a:rPr>
                <a:t>8</a:t>
              </a:r>
              <a:endParaRPr lang="en-US" altLang="en-US" b="1" dirty="0">
                <a:latin typeface="Source Sans Pro" panose="020B0503030403020204" pitchFamily="34" charset="0"/>
              </a:endParaRPr>
            </a:p>
          </p:txBody>
        </p:sp>
      </p:grpSp>
    </p:spTree>
    <p:extLst>
      <p:ext uri="{BB962C8B-B14F-4D97-AF65-F5344CB8AC3E}">
        <p14:creationId xmlns:p14="http://schemas.microsoft.com/office/powerpoint/2010/main" val="41951624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D:\Digital Marketing - Sandeep Shinde\V-logis\ChemStore Photos\_HPA4570.JPG">
            <a:extLst>
              <a:ext uri="{FF2B5EF4-FFF2-40B4-BE49-F238E27FC236}">
                <a16:creationId xmlns="" xmlns:a16="http://schemas.microsoft.com/office/drawing/2014/main" id="{86EADDE2-C37E-4308-891C-C16C1D3F15C9}"/>
              </a:ext>
            </a:extLst>
          </p:cNvPr>
          <p:cNvPicPr>
            <a:picLocks noChangeAspect="1" noChangeArrowheads="1"/>
          </p:cNvPicPr>
          <p:nvPr/>
        </p:nvPicPr>
        <p:blipFill rotWithShape="1">
          <a:blip r:embed="rId3" cstate="print"/>
          <a:srcRect l="13055" t="36796" r="5532" b="23152"/>
          <a:stretch/>
        </p:blipFill>
        <p:spPr bwMode="auto">
          <a:xfrm>
            <a:off x="0" y="2140528"/>
            <a:ext cx="9144000" cy="3002972"/>
          </a:xfrm>
          <a:prstGeom prst="rect">
            <a:avLst/>
          </a:prstGeom>
          <a:noFill/>
        </p:spPr>
      </p:pic>
      <p:sp>
        <p:nvSpPr>
          <p:cNvPr id="3" name="Rectangle 2">
            <a:extLst>
              <a:ext uri="{FF2B5EF4-FFF2-40B4-BE49-F238E27FC236}">
                <a16:creationId xmlns="" xmlns:a16="http://schemas.microsoft.com/office/drawing/2014/main" id="{C5222868-C677-4057-85B1-AF622B89F4A2}"/>
              </a:ext>
            </a:extLst>
          </p:cNvPr>
          <p:cNvSpPr/>
          <p:nvPr/>
        </p:nvSpPr>
        <p:spPr>
          <a:xfrm>
            <a:off x="0" y="2140529"/>
            <a:ext cx="9144000" cy="1359909"/>
          </a:xfrm>
          <a:prstGeom prst="rect">
            <a:avLst/>
          </a:prstGeom>
          <a:gradFill>
            <a:gsLst>
              <a:gs pos="31000">
                <a:schemeClr val="bg1"/>
              </a:gs>
              <a:gs pos="100000">
                <a:schemeClr val="bg1">
                  <a:alpha val="0"/>
                </a:schemeClr>
              </a:gs>
            </a:gsLst>
            <a:lin ang="5400000" scaled="1"/>
          </a:gradFill>
          <a:ln>
            <a:no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endParaRPr lang="en-US" dirty="0"/>
          </a:p>
        </p:txBody>
      </p:sp>
      <p:sp>
        <p:nvSpPr>
          <p:cNvPr id="4" name="TextBox 3">
            <a:extLst>
              <a:ext uri="{FF2B5EF4-FFF2-40B4-BE49-F238E27FC236}">
                <a16:creationId xmlns="" xmlns:a16="http://schemas.microsoft.com/office/drawing/2014/main" id="{73362283-A0A6-4BF9-8726-20EA15D1BD8D}"/>
              </a:ext>
            </a:extLst>
          </p:cNvPr>
          <p:cNvSpPr txBox="1"/>
          <p:nvPr/>
        </p:nvSpPr>
        <p:spPr>
          <a:xfrm>
            <a:off x="405244" y="301337"/>
            <a:ext cx="2905283" cy="330860"/>
          </a:xfrm>
          <a:prstGeom prst="rect">
            <a:avLst/>
          </a:prstGeom>
          <a:noFill/>
        </p:spPr>
        <p:txBody>
          <a:bodyPr wrap="none" lIns="68580" tIns="34290" rIns="68580" bIns="34290" rtlCol="0">
            <a:spAutoFit/>
          </a:bodyPr>
          <a:lstStyle/>
          <a:p>
            <a:r>
              <a:rPr lang="en-US" sz="1700" b="1" dirty="0">
                <a:solidFill>
                  <a:srgbClr val="143D80"/>
                </a:solidFill>
                <a:latin typeface="Source Sans Pro" panose="020B0503030403020204" pitchFamily="34" charset="0"/>
              </a:rPr>
              <a:t>Accommodates every need</a:t>
            </a:r>
          </a:p>
        </p:txBody>
      </p:sp>
      <p:sp>
        <p:nvSpPr>
          <p:cNvPr id="9" name="TextBox 8">
            <a:extLst>
              <a:ext uri="{FF2B5EF4-FFF2-40B4-BE49-F238E27FC236}">
                <a16:creationId xmlns="" xmlns:a16="http://schemas.microsoft.com/office/drawing/2014/main" id="{1D744A66-7674-461A-9965-269A73ECA30D}"/>
              </a:ext>
            </a:extLst>
          </p:cNvPr>
          <p:cNvSpPr txBox="1"/>
          <p:nvPr/>
        </p:nvSpPr>
        <p:spPr>
          <a:xfrm>
            <a:off x="405245" y="1298864"/>
            <a:ext cx="7581468" cy="530915"/>
          </a:xfrm>
          <a:prstGeom prst="rect">
            <a:avLst/>
          </a:prstGeom>
          <a:noFill/>
        </p:spPr>
        <p:txBody>
          <a:bodyPr wrap="square" lIns="68580" tIns="34290" rIns="68580" bIns="34290" rtlCol="0">
            <a:spAutoFit/>
          </a:bodyPr>
          <a:lstStyle/>
          <a:p>
            <a:r>
              <a:rPr lang="en-US" sz="1500" dirty="0">
                <a:latin typeface="Source Sans Pro" panose="020B0503030403020204" pitchFamily="34" charset="0"/>
              </a:rPr>
              <a:t>Spacious facility with a total area of </a:t>
            </a:r>
            <a:r>
              <a:rPr lang="en-US" sz="1500" b="1" dirty="0">
                <a:solidFill>
                  <a:srgbClr val="143D80"/>
                </a:solidFill>
                <a:latin typeface="Source Sans Pro" panose="020B0503030403020204" pitchFamily="34" charset="0"/>
              </a:rPr>
              <a:t>2,18,350 Sq. ft </a:t>
            </a:r>
            <a:r>
              <a:rPr lang="en-US" sz="1500" dirty="0">
                <a:latin typeface="Source Sans Pro" panose="020B0503030403020204" pitchFamily="34" charset="0"/>
              </a:rPr>
              <a:t>to store precious </a:t>
            </a:r>
            <a:r>
              <a:rPr lang="en-US" sz="1500" dirty="0" err="1">
                <a:latin typeface="Source Sans Pro" panose="020B0503030403020204" pitchFamily="34" charset="0"/>
              </a:rPr>
              <a:t>haz-chems</a:t>
            </a:r>
            <a:r>
              <a:rPr lang="en-US" sz="1500" dirty="0">
                <a:latin typeface="Source Sans Pro" panose="020B0503030403020204" pitchFamily="34" charset="0"/>
              </a:rPr>
              <a:t> in perfect way with utmost safety measures offering complete peace of mind.</a:t>
            </a:r>
            <a:endParaRPr lang="en-US" sz="1500" b="1" dirty="0">
              <a:solidFill>
                <a:srgbClr val="143D80"/>
              </a:solidFill>
              <a:latin typeface="Source Sans Pro" panose="020B0503030403020204" pitchFamily="34" charset="0"/>
            </a:endParaRPr>
          </a:p>
        </p:txBody>
      </p:sp>
      <p:pic>
        <p:nvPicPr>
          <p:cNvPr id="6" name="Picture 5">
            <a:extLst>
              <a:ext uri="{FF2B5EF4-FFF2-40B4-BE49-F238E27FC236}">
                <a16:creationId xmlns:a16="http://schemas.microsoft.com/office/drawing/2014/main" xmlns="" xmlns:lc="http://schemas.openxmlformats.org/drawingml/2006/lockedCanvas" id="{842A20B9-2521-4C68-B468-6332C71467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3500" y="4699928"/>
            <a:ext cx="1444172" cy="285621"/>
          </a:xfrm>
          <a:prstGeom prst="rect">
            <a:avLst/>
          </a:prstGeom>
        </p:spPr>
      </p:pic>
    </p:spTree>
    <p:extLst>
      <p:ext uri="{BB962C8B-B14F-4D97-AF65-F5344CB8AC3E}">
        <p14:creationId xmlns:p14="http://schemas.microsoft.com/office/powerpoint/2010/main" val="34739889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TotalTime>
  <Words>2125</Words>
  <Application>Microsoft Office PowerPoint</Application>
  <PresentationFormat>On-screen Show (16:9)</PresentationFormat>
  <Paragraphs>365</Paragraphs>
  <Slides>50</Slides>
  <Notes>1</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Sharat Mishra</dc:creator>
  <cp:lastModifiedBy>Sandeep shinde</cp:lastModifiedBy>
  <cp:revision>15</cp:revision>
  <dcterms:created xsi:type="dcterms:W3CDTF">2019-06-17T07:22:37Z</dcterms:created>
  <dcterms:modified xsi:type="dcterms:W3CDTF">2021-12-14T09:39:27Z</dcterms:modified>
</cp:coreProperties>
</file>